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8" r:id="rId5"/>
  </p:sldIdLst>
  <p:sldSz cx="5143500" cy="91440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2F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358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nes Dinkel" userId="59c91dec-3aaf-4e04-974c-3a47c9e05b76" providerId="ADAL" clId="{73EFD338-0E9B-4F60-934E-66A960755DC6}"/>
    <pc:docChg chg="undo custSel modSld">
      <pc:chgData name="Johannes Dinkel" userId="59c91dec-3aaf-4e04-974c-3a47c9e05b76" providerId="ADAL" clId="{73EFD338-0E9B-4F60-934E-66A960755DC6}" dt="2026-03-17T09:33:32.630" v="35" actId="478"/>
      <pc:docMkLst>
        <pc:docMk/>
      </pc:docMkLst>
      <pc:sldChg chg="addSp delSp modSp mod">
        <pc:chgData name="Johannes Dinkel" userId="59c91dec-3aaf-4e04-974c-3a47c9e05b76" providerId="ADAL" clId="{73EFD338-0E9B-4F60-934E-66A960755DC6}" dt="2026-03-17T09:33:32.630" v="35" actId="478"/>
        <pc:sldMkLst>
          <pc:docMk/>
          <pc:sldMk cId="1546415824" sldId="258"/>
        </pc:sldMkLst>
        <pc:picChg chg="add del">
          <ac:chgData name="Johannes Dinkel" userId="59c91dec-3aaf-4e04-974c-3a47c9e05b76" providerId="ADAL" clId="{73EFD338-0E9B-4F60-934E-66A960755DC6}" dt="2026-03-17T09:33:32.630" v="35" actId="478"/>
          <ac:picMkLst>
            <pc:docMk/>
            <pc:sldMk cId="1546415824" sldId="258"/>
            <ac:picMk id="3" creationId="{F3D01BB1-4772-704B-CB98-C35DA0BC795D}"/>
          </ac:picMkLst>
        </pc:picChg>
        <pc:picChg chg="add mod ord">
          <ac:chgData name="Johannes Dinkel" userId="59c91dec-3aaf-4e04-974c-3a47c9e05b76" providerId="ADAL" clId="{73EFD338-0E9B-4F60-934E-66A960755DC6}" dt="2026-03-17T09:33:12.800" v="31" actId="171"/>
          <ac:picMkLst>
            <pc:docMk/>
            <pc:sldMk cId="1546415824" sldId="258"/>
            <ac:picMk id="5" creationId="{B0F48ACF-3EB7-FF8E-497D-F7E26F87231F}"/>
          </ac:picMkLst>
        </pc:picChg>
        <pc:picChg chg="add mod">
          <ac:chgData name="Johannes Dinkel" userId="59c91dec-3aaf-4e04-974c-3a47c9e05b76" providerId="ADAL" clId="{73EFD338-0E9B-4F60-934E-66A960755DC6}" dt="2026-03-17T09:33:15.536" v="32" actId="1076"/>
          <ac:picMkLst>
            <pc:docMk/>
            <pc:sldMk cId="1546415824" sldId="258"/>
            <ac:picMk id="7" creationId="{F37DEC80-1821-EEE8-AD34-24965D84F80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763" y="1496484"/>
            <a:ext cx="4371975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7618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9197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0818" y="486834"/>
            <a:ext cx="1109067" cy="77491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62908" cy="77491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105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9357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37" y="2279653"/>
            <a:ext cx="4436269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937" y="6119286"/>
            <a:ext cx="4436269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527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821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486836"/>
            <a:ext cx="4436269" cy="176741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9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5735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1090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6657" y="1316569"/>
            <a:ext cx="2603897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987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6657" y="1316569"/>
            <a:ext cx="2603897" cy="6498167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87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616" y="486836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615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3785" y="8475136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2597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4088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Verschwommen, Farbigkeit, Blau, Wasser enthält.&#10;&#10;KI-generierte Inhalte können fehlerhaft sein.">
            <a:extLst>
              <a:ext uri="{FF2B5EF4-FFF2-40B4-BE49-F238E27FC236}">
                <a16:creationId xmlns:a16="http://schemas.microsoft.com/office/drawing/2014/main" id="{B0F48ACF-3EB7-FF8E-497D-F7E26F872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0FC5257A-67EE-3B08-D87F-193CBB5D1D7F}"/>
              </a:ext>
            </a:extLst>
          </p:cNvPr>
          <p:cNvSpPr txBox="1">
            <a:spLocks/>
          </p:cNvSpPr>
          <p:nvPr/>
        </p:nvSpPr>
        <p:spPr>
          <a:xfrm>
            <a:off x="662941" y="4328455"/>
            <a:ext cx="3788987" cy="2010888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200" dirty="0">
                <a:solidFill>
                  <a:schemeClr val="bg1"/>
                </a:solidFill>
                <a:latin typeface="Arial Black" panose="020B0A04020102020204" pitchFamily="34" charset="0"/>
              </a:rPr>
              <a:t>KEIN BOCK AUF BLOCKCHAIN!</a:t>
            </a: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04E4AFE1-E85F-28EF-F36A-D3A14A074201}"/>
              </a:ext>
            </a:extLst>
          </p:cNvPr>
          <p:cNvSpPr txBox="1">
            <a:spLocks/>
          </p:cNvSpPr>
          <p:nvPr/>
        </p:nvSpPr>
        <p:spPr>
          <a:xfrm>
            <a:off x="691572" y="4768982"/>
            <a:ext cx="3971868" cy="508024"/>
          </a:xfrm>
          <a:prstGeom prst="rect">
            <a:avLst/>
          </a:prstGeom>
        </p:spPr>
        <p:txBody>
          <a:bodyPr vert="horz" lIns="38576" tIns="19289" rIns="38576" bIns="19289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de-DE" sz="3200" b="1" dirty="0">
                <a:solidFill>
                  <a:srgbClr val="D62F8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8. MAI - 14 UHR</a:t>
            </a: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BAAADCC7-94FE-55DD-D825-1D81CFE6C4D3}"/>
              </a:ext>
            </a:extLst>
          </p:cNvPr>
          <p:cNvSpPr/>
          <p:nvPr/>
        </p:nvSpPr>
        <p:spPr>
          <a:xfrm>
            <a:off x="691572" y="688240"/>
            <a:ext cx="3788988" cy="3788697"/>
          </a:xfrm>
          <a:prstGeom prst="roundRect">
            <a:avLst>
              <a:gd name="adj" fmla="val 49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760" dirty="0"/>
          </a:p>
        </p:txBody>
      </p:sp>
      <p:pic>
        <p:nvPicPr>
          <p:cNvPr id="29" name="Grafik 28" descr="Ein Bild, das Person, Frau, Im Haus, Lächeln enthält.&#10;&#10;Automatisch generierte Beschreibung">
            <a:extLst>
              <a:ext uri="{FF2B5EF4-FFF2-40B4-BE49-F238E27FC236}">
                <a16:creationId xmlns:a16="http://schemas.microsoft.com/office/drawing/2014/main" id="{287C2277-2152-3FAC-716E-88AA19B2C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10" y="854909"/>
            <a:ext cx="3420656" cy="3420656"/>
          </a:xfrm>
          <a:prstGeom prst="rect">
            <a:avLst/>
          </a:prstGeom>
        </p:spPr>
      </p:pic>
      <p:sp>
        <p:nvSpPr>
          <p:cNvPr id="30" name="Titel 1">
            <a:extLst>
              <a:ext uri="{FF2B5EF4-FFF2-40B4-BE49-F238E27FC236}">
                <a16:creationId xmlns:a16="http://schemas.microsoft.com/office/drawing/2014/main" id="{CD509DDA-0551-9516-AC76-55589F729561}"/>
              </a:ext>
            </a:extLst>
          </p:cNvPr>
          <p:cNvSpPr txBox="1">
            <a:spLocks/>
          </p:cNvSpPr>
          <p:nvPr/>
        </p:nvSpPr>
        <p:spPr>
          <a:xfrm>
            <a:off x="1011738" y="3139440"/>
            <a:ext cx="2403945" cy="536820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200" dirty="0">
                <a:solidFill>
                  <a:schemeClr val="bg1"/>
                </a:solidFill>
                <a:latin typeface="Arial Black" panose="020B0A04020102020204" pitchFamily="34" charset="0"/>
              </a:rPr>
              <a:t>Vorname</a:t>
            </a:r>
          </a:p>
        </p:txBody>
      </p:sp>
      <p:sp>
        <p:nvSpPr>
          <p:cNvPr id="31" name="Titel 1">
            <a:extLst>
              <a:ext uri="{FF2B5EF4-FFF2-40B4-BE49-F238E27FC236}">
                <a16:creationId xmlns:a16="http://schemas.microsoft.com/office/drawing/2014/main" id="{EFF4E949-F391-488D-A1F4-39F8E9E7C619}"/>
              </a:ext>
            </a:extLst>
          </p:cNvPr>
          <p:cNvSpPr txBox="1">
            <a:spLocks/>
          </p:cNvSpPr>
          <p:nvPr/>
        </p:nvSpPr>
        <p:spPr>
          <a:xfrm>
            <a:off x="1011738" y="3582901"/>
            <a:ext cx="2767782" cy="536818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200" dirty="0">
                <a:solidFill>
                  <a:schemeClr val="bg1"/>
                </a:solidFill>
                <a:latin typeface="Arial Black" panose="020B0A04020102020204" pitchFamily="34" charset="0"/>
              </a:rPr>
              <a:t>Nachname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99F067AA-24AD-CD16-AA3B-CCA7B9207FF8}"/>
              </a:ext>
            </a:extLst>
          </p:cNvPr>
          <p:cNvSpPr txBox="1">
            <a:spLocks/>
          </p:cNvSpPr>
          <p:nvPr/>
        </p:nvSpPr>
        <p:spPr>
          <a:xfrm>
            <a:off x="3779520" y="7742677"/>
            <a:ext cx="1222429" cy="267326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1050" dirty="0"/>
              <a:t>Veranstalter*in: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58A3A34-DA6B-2D46-EC0B-0332011D5A8C}"/>
              </a:ext>
            </a:extLst>
          </p:cNvPr>
          <p:cNvSpPr/>
          <p:nvPr/>
        </p:nvSpPr>
        <p:spPr>
          <a:xfrm>
            <a:off x="2914586" y="8109373"/>
            <a:ext cx="1873227" cy="648898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60">
              <a:ln>
                <a:solidFill>
                  <a:schemeClr val="tx1"/>
                </a:solidFill>
                <a:prstDash val="dash"/>
              </a:ln>
            </a:endParaRP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F7BC5BC8-7CA9-2F05-20B6-9FFBA95ECA50}"/>
              </a:ext>
            </a:extLst>
          </p:cNvPr>
          <p:cNvSpPr txBox="1">
            <a:spLocks/>
          </p:cNvSpPr>
          <p:nvPr/>
        </p:nvSpPr>
        <p:spPr>
          <a:xfrm>
            <a:off x="3174539" y="8282782"/>
            <a:ext cx="1353320" cy="302081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de-DE" sz="1800" dirty="0"/>
              <a:t>Dein Logo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2D27EA0-4EC3-A933-4658-53CB93004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98" y="6560096"/>
            <a:ext cx="575953" cy="1023916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C216FFD9-5455-A985-14D5-0C2430BF5335}"/>
              </a:ext>
            </a:extLst>
          </p:cNvPr>
          <p:cNvSpPr txBox="1">
            <a:spLocks/>
          </p:cNvSpPr>
          <p:nvPr/>
        </p:nvSpPr>
        <p:spPr>
          <a:xfrm>
            <a:off x="1313590" y="6904616"/>
            <a:ext cx="2465930" cy="373867"/>
          </a:xfrm>
          <a:prstGeom prst="rect">
            <a:avLst/>
          </a:prstGeom>
        </p:spPr>
        <p:txBody>
          <a:bodyPr vert="horz" lIns="38576" tIns="19289" rIns="38576" bIns="19289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de-DE" sz="2400" b="1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DIWOKIEL.DE</a:t>
            </a:r>
          </a:p>
        </p:txBody>
      </p:sp>
      <p:pic>
        <p:nvPicPr>
          <p:cNvPr id="7" name="Grafik 6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F37DEC80-1821-EEE8-AD34-24965D84F8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17" y="8159060"/>
            <a:ext cx="1361678" cy="48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15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0EE0F674EE43340BB1317C3051F1036" ma:contentTypeVersion="19" ma:contentTypeDescription="Ein neues Dokument erstellen." ma:contentTypeScope="" ma:versionID="77426d796eb2b0de5d7daa159fd5159c">
  <xsd:schema xmlns:xsd="http://www.w3.org/2001/XMLSchema" xmlns:xs="http://www.w3.org/2001/XMLSchema" xmlns:p="http://schemas.microsoft.com/office/2006/metadata/properties" xmlns:ns2="bda34376-6738-4923-b0f1-e39bad2dbfa5" xmlns:ns3="614047d8-170d-4f83-92fd-c4f5f7cbb147" targetNamespace="http://schemas.microsoft.com/office/2006/metadata/properties" ma:root="true" ma:fieldsID="69db5e01f783fb3d488884bcd66ab275" ns2:_="" ns3:_="">
    <xsd:import namespace="bda34376-6738-4923-b0f1-e39bad2dbfa5"/>
    <xsd:import namespace="614047d8-170d-4f83-92fd-c4f5f7cbb1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a34376-6738-4923-b0f1-e39bad2dbf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3a786fa8-d09b-4c46-9544-506c40426e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4047d8-170d-4f83-92fd-c4f5f7cbb14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a2c9861-2104-49e3-877a-2c075c5409d3}" ma:internalName="TaxCatchAll" ma:showField="CatchAllData" ma:web="614047d8-170d-4f83-92fd-c4f5f7cbb1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4047d8-170d-4f83-92fd-c4f5f7cbb147" xsi:nil="true"/>
    <lcf76f155ced4ddcb4097134ff3c332f xmlns="bda34376-6738-4923-b0f1-e39bad2dbfa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62E905-B1DD-4361-A09F-051DFFA315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a34376-6738-4923-b0f1-e39bad2dbfa5"/>
    <ds:schemaRef ds:uri="614047d8-170d-4f83-92fd-c4f5f7cbb1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6FD57ED-80DB-46EE-9CC0-8D9C6BAA1AB3}">
  <ds:schemaRefs>
    <ds:schemaRef ds:uri="http://schemas.microsoft.com/office/2006/metadata/properties"/>
    <ds:schemaRef ds:uri="http://schemas.microsoft.com/office/infopath/2007/PartnerControls"/>
    <ds:schemaRef ds:uri="614047d8-170d-4f83-92fd-c4f5f7cbb147"/>
    <ds:schemaRef ds:uri="bda34376-6738-4923-b0f1-e39bad2dbfa5"/>
  </ds:schemaRefs>
</ds:datastoreItem>
</file>

<file path=customXml/itemProps3.xml><?xml version="1.0" encoding="utf-8"?>
<ds:datastoreItem xmlns:ds="http://schemas.openxmlformats.org/officeDocument/2006/customXml" ds:itemID="{96B2D1B1-FE97-4678-8C1D-F22F4E834F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22</Words>
  <Application>Microsoft Office PowerPoint</Application>
  <PresentationFormat>Bildschirmpräsentation (16:9)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Dinkel</dc:creator>
  <cp:lastModifiedBy>Johannes Dinkel</cp:lastModifiedBy>
  <cp:revision>4</cp:revision>
  <dcterms:created xsi:type="dcterms:W3CDTF">2023-03-31T08:53:27Z</dcterms:created>
  <dcterms:modified xsi:type="dcterms:W3CDTF">2026-03-17T09:33:34Z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0x010100E0EE0F674EE43340BB1317C3051F1036</vt:lpwstr>
  </property>
  <property fmtid="{D5CDD505-2E9C-101B-9397-08002B2CF9AE}" pid="3" name="MediaServiceImageTags">
    <vt:lpwstr/>
  </property>
</Properties>
</file>