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5143500" cy="9144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2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35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nes Dinkel" userId="59c91dec-3aaf-4e04-974c-3a47c9e05b76" providerId="ADAL" clId="{73EFD338-0E9B-4F60-934E-66A960755DC6}"/>
    <pc:docChg chg="undo custSel modSld">
      <pc:chgData name="Johannes Dinkel" userId="59c91dec-3aaf-4e04-974c-3a47c9e05b76" providerId="ADAL" clId="{73EFD338-0E9B-4F60-934E-66A960755DC6}" dt="2026-03-17T09:31:13.895" v="81" actId="171"/>
      <pc:docMkLst>
        <pc:docMk/>
      </pc:docMkLst>
      <pc:sldChg chg="addSp delSp modSp mod">
        <pc:chgData name="Johannes Dinkel" userId="59c91dec-3aaf-4e04-974c-3a47c9e05b76" providerId="ADAL" clId="{73EFD338-0E9B-4F60-934E-66A960755DC6}" dt="2026-03-17T09:31:13.895" v="81" actId="171"/>
        <pc:sldMkLst>
          <pc:docMk/>
          <pc:sldMk cId="4122303194" sldId="256"/>
        </pc:sldMkLst>
        <pc:spChg chg="mod">
          <ac:chgData name="Johannes Dinkel" userId="59c91dec-3aaf-4e04-974c-3a47c9e05b76" providerId="ADAL" clId="{73EFD338-0E9B-4F60-934E-66A960755DC6}" dt="2026-03-17T09:25:55.816" v="1" actId="20577"/>
          <ac:spMkLst>
            <pc:docMk/>
            <pc:sldMk cId="4122303194" sldId="256"/>
            <ac:spMk id="20" creationId="{3C094B7B-4884-84DD-7D07-2050B126B6B9}"/>
          </ac:spMkLst>
        </pc:spChg>
        <pc:picChg chg="add del mod ord">
          <ac:chgData name="Johannes Dinkel" userId="59c91dec-3aaf-4e04-974c-3a47c9e05b76" providerId="ADAL" clId="{73EFD338-0E9B-4F60-934E-66A960755DC6}" dt="2026-03-17T09:28:32.990" v="54" actId="478"/>
          <ac:picMkLst>
            <pc:docMk/>
            <pc:sldMk cId="4122303194" sldId="256"/>
            <ac:picMk id="3" creationId="{147AAB7A-D370-C4C6-6764-3896E7760478}"/>
          </ac:picMkLst>
        </pc:picChg>
        <pc:picChg chg="add mod ord">
          <ac:chgData name="Johannes Dinkel" userId="59c91dec-3aaf-4e04-974c-3a47c9e05b76" providerId="ADAL" clId="{73EFD338-0E9B-4F60-934E-66A960755DC6}" dt="2026-03-17T09:31:13.895" v="81" actId="171"/>
          <ac:picMkLst>
            <pc:docMk/>
            <pc:sldMk cId="4122303194" sldId="256"/>
            <ac:picMk id="5" creationId="{C3BAB3E8-3FBC-4572-43AC-E85F7CF80583}"/>
          </ac:picMkLst>
        </pc:picChg>
        <pc:picChg chg="del">
          <ac:chgData name="Johannes Dinkel" userId="59c91dec-3aaf-4e04-974c-3a47c9e05b76" providerId="ADAL" clId="{73EFD338-0E9B-4F60-934E-66A960755DC6}" dt="2026-03-17T09:31:01.352" v="69" actId="478"/>
          <ac:picMkLst>
            <pc:docMk/>
            <pc:sldMk cId="4122303194" sldId="256"/>
            <ac:picMk id="7" creationId="{7C565A95-0EE8-A4DB-9D42-73AA7E87D49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618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919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105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357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527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821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6"/>
            <a:ext cx="4436269" cy="176741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5735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09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9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987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9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87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6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088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Verschwommen, Text, Farbigkeit enthält.&#10;&#10;KI-generierte Inhalte können fehlerhaft sein.">
            <a:extLst>
              <a:ext uri="{FF2B5EF4-FFF2-40B4-BE49-F238E27FC236}">
                <a16:creationId xmlns:a16="http://schemas.microsoft.com/office/drawing/2014/main" id="{C3BAB3E8-3FBC-4572-43AC-E85F7CF80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CCEC05BC-B02B-99D7-9DF9-51EB6DD614CA}"/>
              </a:ext>
            </a:extLst>
          </p:cNvPr>
          <p:cNvSpPr txBox="1">
            <a:spLocks/>
          </p:cNvSpPr>
          <p:nvPr/>
        </p:nvSpPr>
        <p:spPr>
          <a:xfrm>
            <a:off x="354169" y="1698877"/>
            <a:ext cx="4481458" cy="1077831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600" dirty="0">
                <a:solidFill>
                  <a:schemeClr val="bg1"/>
                </a:solidFill>
                <a:latin typeface="Arial Black" panose="020B0A04020102020204" pitchFamily="34" charset="0"/>
              </a:rPr>
              <a:t>KEIN BOCK AUF BLOCKCHAIN!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4EF620E-F86B-85B9-B759-7BABDE538ABA}"/>
              </a:ext>
            </a:extLst>
          </p:cNvPr>
          <p:cNvSpPr txBox="1">
            <a:spLocks/>
          </p:cNvSpPr>
          <p:nvPr/>
        </p:nvSpPr>
        <p:spPr>
          <a:xfrm>
            <a:off x="366513" y="2669038"/>
            <a:ext cx="4481457" cy="1028927"/>
          </a:xfrm>
          <a:prstGeom prst="rect">
            <a:avLst/>
          </a:prstGeom>
        </p:spPr>
        <p:txBody>
          <a:bodyPr vert="horz" lIns="38576" tIns="19289" rIns="38576" bIns="19289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Ist der Hype schon vorbei?</a:t>
            </a:r>
            <a:endParaRPr lang="de-DE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C094B7B-4884-84DD-7D07-2050B126B6B9}"/>
              </a:ext>
            </a:extLst>
          </p:cNvPr>
          <p:cNvSpPr txBox="1">
            <a:spLocks/>
          </p:cNvSpPr>
          <p:nvPr/>
        </p:nvSpPr>
        <p:spPr>
          <a:xfrm>
            <a:off x="1210919" y="4252114"/>
            <a:ext cx="3218513" cy="779878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2200" b="1" dirty="0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Samstag, 04. März 2026</a:t>
            </a:r>
            <a:endParaRPr lang="de-DE" sz="800" dirty="0"/>
          </a:p>
          <a:p>
            <a:pPr algn="l">
              <a:lnSpc>
                <a:spcPct val="120000"/>
              </a:lnSpc>
            </a:pPr>
            <a:r>
              <a:rPr lang="de-DE" sz="2200" b="1" dirty="0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10.00 - 14.00 Uhr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933FD878-ABF0-2CE7-9013-8F8199517D4D}"/>
              </a:ext>
            </a:extLst>
          </p:cNvPr>
          <p:cNvSpPr txBox="1">
            <a:spLocks/>
          </p:cNvSpPr>
          <p:nvPr/>
        </p:nvSpPr>
        <p:spPr>
          <a:xfrm>
            <a:off x="1210919" y="5370460"/>
            <a:ext cx="3026893" cy="779878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2200" dirty="0"/>
              <a:t>Fraunhofer Straße 3</a:t>
            </a:r>
          </a:p>
          <a:p>
            <a:r>
              <a:rPr lang="de-DE" sz="2200" dirty="0"/>
              <a:t>24103 Kiel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53D9E538-5653-C143-7A01-8B71C78AB8A2}"/>
              </a:ext>
            </a:extLst>
          </p:cNvPr>
          <p:cNvSpPr txBox="1">
            <a:spLocks/>
          </p:cNvSpPr>
          <p:nvPr/>
        </p:nvSpPr>
        <p:spPr>
          <a:xfrm>
            <a:off x="3084648" y="6461991"/>
            <a:ext cx="2169074" cy="754178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600" dirty="0"/>
              <a:t>Veranstalter*in:</a:t>
            </a:r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BB06054D-5859-5EC9-4F81-B94718AD843C}"/>
              </a:ext>
            </a:extLst>
          </p:cNvPr>
          <p:cNvSpPr txBox="1">
            <a:spLocks/>
          </p:cNvSpPr>
          <p:nvPr/>
        </p:nvSpPr>
        <p:spPr>
          <a:xfrm>
            <a:off x="2057836" y="7301631"/>
            <a:ext cx="2311947" cy="855521"/>
          </a:xfrm>
          <a:prstGeom prst="rect">
            <a:avLst/>
          </a:prstGeom>
        </p:spPr>
        <p:txBody>
          <a:bodyPr vert="horz" lIns="38576" tIns="19289" rIns="38576" bIns="19289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de-DE" sz="3200" dirty="0"/>
              <a:t>Dein Logo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20823F7-D1B6-457A-FFB1-3E744C275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8" y="5283475"/>
            <a:ext cx="953848" cy="95384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E8BFACF-F869-A802-66BC-872B42B82D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8" y="4181719"/>
            <a:ext cx="953848" cy="95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03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0EE0F674EE43340BB1317C3051F1036" ma:contentTypeVersion="19" ma:contentTypeDescription="Ein neues Dokument erstellen." ma:contentTypeScope="" ma:versionID="77426d796eb2b0de5d7daa159fd5159c">
  <xsd:schema xmlns:xsd="http://www.w3.org/2001/XMLSchema" xmlns:xs="http://www.w3.org/2001/XMLSchema" xmlns:p="http://schemas.microsoft.com/office/2006/metadata/properties" xmlns:ns2="bda34376-6738-4923-b0f1-e39bad2dbfa5" xmlns:ns3="614047d8-170d-4f83-92fd-c4f5f7cbb147" targetNamespace="http://schemas.microsoft.com/office/2006/metadata/properties" ma:root="true" ma:fieldsID="69db5e01f783fb3d488884bcd66ab275" ns2:_="" ns3:_="">
    <xsd:import namespace="bda34376-6738-4923-b0f1-e39bad2dbfa5"/>
    <xsd:import namespace="614047d8-170d-4f83-92fd-c4f5f7cbb1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a34376-6738-4923-b0f1-e39bad2dbf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a786fa8-d09b-4c46-9544-506c40426e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4047d8-170d-4f83-92fd-c4f5f7cbb14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a2c9861-2104-49e3-877a-2c075c5409d3}" ma:internalName="TaxCatchAll" ma:showField="CatchAllData" ma:web="614047d8-170d-4f83-92fd-c4f5f7cbb1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4047d8-170d-4f83-92fd-c4f5f7cbb147" xsi:nil="true"/>
    <lcf76f155ced4ddcb4097134ff3c332f xmlns="bda34376-6738-4923-b0f1-e39bad2dbfa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6B2D1B1-FE97-4678-8C1D-F22F4E834F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9689A4-6D39-46C1-844C-3E7F6C5FD5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a34376-6738-4923-b0f1-e39bad2dbfa5"/>
    <ds:schemaRef ds:uri="614047d8-170d-4f83-92fd-c4f5f7cbb1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FD57ED-80DB-46EE-9CC0-8D9C6BAA1AB3}">
  <ds:schemaRefs>
    <ds:schemaRef ds:uri="http://schemas.microsoft.com/office/2006/metadata/properties"/>
    <ds:schemaRef ds:uri="http://schemas.microsoft.com/office/infopath/2007/PartnerControls"/>
    <ds:schemaRef ds:uri="614047d8-170d-4f83-92fd-c4f5f7cbb147"/>
    <ds:schemaRef ds:uri="bda34376-6738-4923-b0f1-e39bad2dbf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32</Words>
  <Application>Microsoft Office PowerPoint</Application>
  <PresentationFormat>Bildschirmpräsentation (16:9)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Dinkel</dc:creator>
  <cp:lastModifiedBy>Johannes Dinkel</cp:lastModifiedBy>
  <cp:revision>4</cp:revision>
  <dcterms:created xsi:type="dcterms:W3CDTF">2023-03-31T08:53:27Z</dcterms:created>
  <dcterms:modified xsi:type="dcterms:W3CDTF">2026-03-17T09:31:22Z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0x010100E0EE0F674EE43340BB1317C3051F1036</vt:lpwstr>
  </property>
  <property fmtid="{D5CDD505-2E9C-101B-9397-08002B2CF9AE}" pid="3" name="MediaServiceImageTags">
    <vt:lpwstr/>
  </property>
</Properties>
</file>