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2F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nes Dinkel" userId="59c91dec-3aaf-4e04-974c-3a47c9e05b76" providerId="ADAL" clId="{73EFD338-0E9B-4F60-934E-66A960755DC6}"/>
    <pc:docChg chg="custSel modSld">
      <pc:chgData name="Johannes Dinkel" userId="59c91dec-3aaf-4e04-974c-3a47c9e05b76" providerId="ADAL" clId="{73EFD338-0E9B-4F60-934E-66A960755DC6}" dt="2026-03-17T10:16:22.654" v="7" actId="20577"/>
      <pc:docMkLst>
        <pc:docMk/>
      </pc:docMkLst>
      <pc:sldChg chg="addSp delSp modSp mod">
        <pc:chgData name="Johannes Dinkel" userId="59c91dec-3aaf-4e04-974c-3a47c9e05b76" providerId="ADAL" clId="{73EFD338-0E9B-4F60-934E-66A960755DC6}" dt="2026-03-17T10:16:22.654" v="7" actId="20577"/>
        <pc:sldMkLst>
          <pc:docMk/>
          <pc:sldMk cId="4122303194" sldId="256"/>
        </pc:sldMkLst>
        <pc:spChg chg="mod">
          <ac:chgData name="Johannes Dinkel" userId="59c91dec-3aaf-4e04-974c-3a47c9e05b76" providerId="ADAL" clId="{73EFD338-0E9B-4F60-934E-66A960755DC6}" dt="2026-03-17T10:16:22.654" v="7" actId="20577"/>
          <ac:spMkLst>
            <pc:docMk/>
            <pc:sldMk cId="4122303194" sldId="256"/>
            <ac:spMk id="20" creationId="{3C094B7B-4884-84DD-7D07-2050B126B6B9}"/>
          </ac:spMkLst>
        </pc:spChg>
        <pc:picChg chg="add mod ord">
          <ac:chgData name="Johannes Dinkel" userId="59c91dec-3aaf-4e04-974c-3a47c9e05b76" providerId="ADAL" clId="{73EFD338-0E9B-4F60-934E-66A960755DC6}" dt="2026-03-17T10:16:17.234" v="5" actId="167"/>
          <ac:picMkLst>
            <pc:docMk/>
            <pc:sldMk cId="4122303194" sldId="256"/>
            <ac:picMk id="3" creationId="{A1509B31-1808-48E4-347F-9C04D79E6018}"/>
          </ac:picMkLst>
        </pc:picChg>
        <pc:picChg chg="del">
          <ac:chgData name="Johannes Dinkel" userId="59c91dec-3aaf-4e04-974c-3a47c9e05b76" providerId="ADAL" clId="{73EFD338-0E9B-4F60-934E-66A960755DC6}" dt="2026-03-17T10:16:13.508" v="0" actId="478"/>
          <ac:picMkLst>
            <pc:docMk/>
            <pc:sldMk cId="4122303194" sldId="256"/>
            <ac:picMk id="8" creationId="{BB0656A1-22A7-E31A-4F95-499CA3325D9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56B0CC-4AC0-1E4E-B85A-F105A60EBA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2F2064B-E75F-7B67-5102-57B808DC1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031FA2-A74B-0EAC-1BCD-E8450FD8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D099518-2DA3-B1E1-C26E-C988ACF11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A39B19-01C0-4939-9038-5D16DE3E2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740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EFFB58-8ECD-20EF-4857-1206A1C9C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2D4E888-75F7-C407-4B07-EBF6ACA907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706223-F6B9-A898-C55E-BC6B9DFB6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EB5B70-1E29-0767-6377-5D9405F19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ED9FF4C-0C06-10D8-8398-16E218FF5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35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FBA1E4B-C4C7-9D0E-4BF3-35DD7CC42E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6C8CC34-F066-7CFE-32EA-D72A2B324A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DFC26F-1A0B-87C2-50DD-B7D50B233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70215B-BFE7-5388-ECD5-6E8BD4C53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A3D7D0-45AB-2DC3-C179-83B62E7E3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322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EE6FE6-5EC2-7D2B-199C-1DAED3EA6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93E5D2-D745-1639-5B24-314FC7B19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5C23123-7921-DDBA-A724-A0B8ACD5A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FAFA64A-FE07-D5F0-104F-FDCAE0B10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F26870-FD31-0EE0-57B4-D9C6F0752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8075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F87118-54D5-2850-9903-8B6B04408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4A02A64-B199-2A7F-85F8-2C0D3E97D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364A2C3-D4CE-DCE5-2FAF-64737B123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0C695A2-1DAF-C39E-BFD9-A3630493E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86D342-FF08-0F04-26D2-24455AFAF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0356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AED5EC-E3D4-5B7F-D08D-E96D7A7E5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8F989AA-579F-B364-3AAC-417241D2B8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EE03FFD-53D8-95C2-9477-DACC922C1E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1B20E17-3285-5077-7C26-6B792DF50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8267556-EAE6-7110-DA1A-8ECB45584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89999BE-0550-59C5-4675-C463366BA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6926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8EC4BB-6650-940C-B6C6-5C21C67BF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637983-A3DE-9EA9-F6E3-60980A533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A3EE6DC-FC3A-770D-3EAC-64F78372D3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058AE1D-E265-AB60-3664-1E5CF03CD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86ABE8D-631C-2CE1-248C-8C03EA634A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0CA0F31-7ADB-11B4-A0D0-0D0D840F4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0F68761-3C8B-8D4E-3BC5-348C32D9A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39B5085-8E56-31BD-5D0E-DBED362B7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7015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598AB5-8DAD-0E6F-7030-0596F05C0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6D008A5-6397-6E96-CDCB-8D3875D74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5D4421D-7274-8DD4-39D2-414C3096D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3312AEE-9293-58BC-04EC-C34EE08FC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9016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8C4FE2D-F63B-19D0-E3E8-32D154B96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7CC54C7-CBDD-82B6-0DC5-49FB19848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1778251-ACE1-E4C5-5A08-BD1C10100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666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2D60F2-564C-2C19-03BD-C911C1B82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B060A50-BC8E-F395-7D52-5F7582692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244B41A-B200-1512-7476-499839ED9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A4E9633-C3F5-D29C-CB80-77B8A4180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C5E345D-8B26-6976-C4D1-580301EAD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C8E199F-72F1-AA4B-D0AC-5DD752E2D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6372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97F689-2059-F5F4-BA89-691C04FE3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D9AFA41-C742-9E33-3855-B048693B46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6E72C80-226F-CE0E-CBC5-97E9A7B8B5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62FC187-F153-8EA0-0772-7DE1F2A1F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1783BBD-49FA-014C-E5CC-BBDACC775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506044B-EF1C-35B9-6BE7-A9C0F0504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5397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CC6BA20-A5BE-EC3D-E0EB-98B5C88AC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65F73A8-D58A-7AB8-9076-302FFB0318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78DDF4-FF2A-6C50-8460-69578B0DC3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CA0E441-488A-ED24-7C3A-F075AADF09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CB5E0F8-E4D9-2040-24E8-2BF66238D0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9979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4" indent="-228604" algn="l" defTabSz="914411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5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1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7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Verschwommen, Farbigkeit, Text enthält.&#10;&#10;KI-generierte Inhalte können fehlerhaft sein.">
            <a:extLst>
              <a:ext uri="{FF2B5EF4-FFF2-40B4-BE49-F238E27FC236}">
                <a16:creationId xmlns:a16="http://schemas.microsoft.com/office/drawing/2014/main" id="{A1509B31-1808-48E4-347F-9C04D79E6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CCEC05BC-B02B-99D7-9DF9-51EB6DD614CA}"/>
              </a:ext>
            </a:extLst>
          </p:cNvPr>
          <p:cNvSpPr txBox="1">
            <a:spLocks/>
          </p:cNvSpPr>
          <p:nvPr/>
        </p:nvSpPr>
        <p:spPr>
          <a:xfrm>
            <a:off x="580571" y="813611"/>
            <a:ext cx="9144000" cy="546494"/>
          </a:xfrm>
          <a:prstGeom prst="rect">
            <a:avLst/>
          </a:prstGeom>
        </p:spPr>
        <p:txBody>
          <a:bodyPr vert="horz" lIns="91440" tIns="45721" rIns="91440" bIns="45721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4000" dirty="0">
                <a:solidFill>
                  <a:schemeClr val="bg1"/>
                </a:solidFill>
                <a:latin typeface="Arial Black" panose="020B0A04020102020204" pitchFamily="34" charset="0"/>
              </a:rPr>
              <a:t>Kein Bock auf Blockchain!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4EF620E-F86B-85B9-B759-7BABDE538ABA}"/>
              </a:ext>
            </a:extLst>
          </p:cNvPr>
          <p:cNvSpPr txBox="1">
            <a:spLocks/>
          </p:cNvSpPr>
          <p:nvPr/>
        </p:nvSpPr>
        <p:spPr>
          <a:xfrm>
            <a:off x="580571" y="1247815"/>
            <a:ext cx="9144000" cy="546494"/>
          </a:xfrm>
          <a:prstGeom prst="rect">
            <a:avLst/>
          </a:prstGeom>
        </p:spPr>
        <p:txBody>
          <a:bodyPr vert="horz" lIns="91440" tIns="45721" rIns="91440" bIns="45721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Crypto und </a:t>
            </a:r>
            <a:r>
              <a:rPr lang="de-DE" sz="24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NFT's</a:t>
            </a:r>
            <a:r>
              <a:rPr lang="de-DE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 - ist der Hype schon vorbei?</a:t>
            </a:r>
            <a:endParaRPr lang="de-DE" sz="7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C094B7B-4884-84DD-7D07-2050B126B6B9}"/>
              </a:ext>
            </a:extLst>
          </p:cNvPr>
          <p:cNvSpPr txBox="1">
            <a:spLocks/>
          </p:cNvSpPr>
          <p:nvPr/>
        </p:nvSpPr>
        <p:spPr>
          <a:xfrm>
            <a:off x="1715378" y="2264331"/>
            <a:ext cx="2780423" cy="701897"/>
          </a:xfrm>
          <a:prstGeom prst="rect">
            <a:avLst/>
          </a:prstGeom>
        </p:spPr>
        <p:txBody>
          <a:bodyPr vert="horz" lIns="91440" tIns="45721" rIns="91440" bIns="45721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de-DE" sz="1700" b="1" dirty="0">
                <a:solidFill>
                  <a:srgbClr val="FDFE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Samstag, 04. </a:t>
            </a:r>
            <a:r>
              <a:rPr lang="de-DE" sz="1700" b="1">
                <a:solidFill>
                  <a:srgbClr val="FDFE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März 2026</a:t>
            </a:r>
            <a:endParaRPr lang="de-DE" sz="1700" b="1" dirty="0">
              <a:solidFill>
                <a:srgbClr val="FDFE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de-DE" sz="1700" b="1" dirty="0">
                <a:solidFill>
                  <a:srgbClr val="FDFE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10.00 - 14.00 Uhr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933FD878-ABF0-2CE7-9013-8F8199517D4D}"/>
              </a:ext>
            </a:extLst>
          </p:cNvPr>
          <p:cNvSpPr txBox="1">
            <a:spLocks/>
          </p:cNvSpPr>
          <p:nvPr/>
        </p:nvSpPr>
        <p:spPr>
          <a:xfrm>
            <a:off x="1715378" y="3289101"/>
            <a:ext cx="3181742" cy="546494"/>
          </a:xfrm>
          <a:prstGeom prst="rect">
            <a:avLst/>
          </a:prstGeom>
        </p:spPr>
        <p:txBody>
          <a:bodyPr vert="horz" lIns="91440" tIns="45721" rIns="91440" bIns="45721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1700" dirty="0"/>
              <a:t>Fraunhofer Straße 3</a:t>
            </a:r>
          </a:p>
          <a:p>
            <a:r>
              <a:rPr lang="de-DE" sz="1700" dirty="0"/>
              <a:t>24103 Kiel</a:t>
            </a: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53D9E538-5653-C143-7A01-8B71C78AB8A2}"/>
              </a:ext>
            </a:extLst>
          </p:cNvPr>
          <p:cNvSpPr txBox="1">
            <a:spLocks/>
          </p:cNvSpPr>
          <p:nvPr/>
        </p:nvSpPr>
        <p:spPr>
          <a:xfrm>
            <a:off x="9862712" y="4579783"/>
            <a:ext cx="1999372" cy="546494"/>
          </a:xfrm>
          <a:prstGeom prst="rect">
            <a:avLst/>
          </a:prstGeom>
        </p:spPr>
        <p:txBody>
          <a:bodyPr vert="horz" lIns="91440" tIns="45721" rIns="91440" bIns="45721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1700" dirty="0"/>
              <a:t>Veranstalter*in: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93F38DF5-8260-4F6D-7F8A-2754EA30FA70}"/>
              </a:ext>
            </a:extLst>
          </p:cNvPr>
          <p:cNvSpPr/>
          <p:nvPr/>
        </p:nvSpPr>
        <p:spPr>
          <a:xfrm>
            <a:off x="8167261" y="5257801"/>
            <a:ext cx="3390900" cy="1037036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>
              <a:ln>
                <a:solidFill>
                  <a:schemeClr val="tx1"/>
                </a:solidFill>
                <a:prstDash val="dash"/>
              </a:ln>
            </a:endParaRPr>
          </a:p>
        </p:txBody>
      </p:sp>
      <p:sp>
        <p:nvSpPr>
          <p:cNvPr id="24" name="Titel 1">
            <a:extLst>
              <a:ext uri="{FF2B5EF4-FFF2-40B4-BE49-F238E27FC236}">
                <a16:creationId xmlns:a16="http://schemas.microsoft.com/office/drawing/2014/main" id="{BB06054D-5859-5EC9-4F81-B94718AD843C}"/>
              </a:ext>
            </a:extLst>
          </p:cNvPr>
          <p:cNvSpPr txBox="1">
            <a:spLocks/>
          </p:cNvSpPr>
          <p:nvPr/>
        </p:nvSpPr>
        <p:spPr>
          <a:xfrm>
            <a:off x="8860006" y="5511406"/>
            <a:ext cx="1999372" cy="546494"/>
          </a:xfrm>
          <a:prstGeom prst="rect">
            <a:avLst/>
          </a:prstGeom>
        </p:spPr>
        <p:txBody>
          <a:bodyPr vert="horz" lIns="91440" tIns="45721" rIns="91440" bIns="45721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de-DE" sz="2800" dirty="0"/>
              <a:t>Dein Logo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8B1E25B-40C0-20D4-7433-A9BA49C72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99" y="3105394"/>
            <a:ext cx="786379" cy="78637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5B2658C-08BF-5B05-305C-A2F90B8B92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99" y="2270345"/>
            <a:ext cx="786379" cy="78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03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0EE0F674EE43340BB1317C3051F1036" ma:contentTypeVersion="19" ma:contentTypeDescription="Ein neues Dokument erstellen." ma:contentTypeScope="" ma:versionID="77426d796eb2b0de5d7daa159fd5159c">
  <xsd:schema xmlns:xsd="http://www.w3.org/2001/XMLSchema" xmlns:xs="http://www.w3.org/2001/XMLSchema" xmlns:p="http://schemas.microsoft.com/office/2006/metadata/properties" xmlns:ns2="bda34376-6738-4923-b0f1-e39bad2dbfa5" xmlns:ns3="614047d8-170d-4f83-92fd-c4f5f7cbb147" targetNamespace="http://schemas.microsoft.com/office/2006/metadata/properties" ma:root="true" ma:fieldsID="69db5e01f783fb3d488884bcd66ab275" ns2:_="" ns3:_="">
    <xsd:import namespace="bda34376-6738-4923-b0f1-e39bad2dbfa5"/>
    <xsd:import namespace="614047d8-170d-4f83-92fd-c4f5f7cbb1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a34376-6738-4923-b0f1-e39bad2dbf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3a786fa8-d09b-4c46-9544-506c40426e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4047d8-170d-4f83-92fd-c4f5f7cbb14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a2c9861-2104-49e3-877a-2c075c5409d3}" ma:internalName="TaxCatchAll" ma:showField="CatchAllData" ma:web="614047d8-170d-4f83-92fd-c4f5f7cbb1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4047d8-170d-4f83-92fd-c4f5f7cbb147" xsi:nil="true"/>
    <lcf76f155ced4ddcb4097134ff3c332f xmlns="bda34376-6738-4923-b0f1-e39bad2dbfa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6755B27-CC2C-44C4-9B6F-05602BA833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a34376-6738-4923-b0f1-e39bad2dbfa5"/>
    <ds:schemaRef ds:uri="614047d8-170d-4f83-92fd-c4f5f7cbb14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84BD92-51BB-41A3-84B9-327222017749}">
  <ds:schemaRefs>
    <ds:schemaRef ds:uri="http://schemas.microsoft.com/office/2006/metadata/properties"/>
    <ds:schemaRef ds:uri="http://schemas.microsoft.com/office/infopath/2007/PartnerControls"/>
    <ds:schemaRef ds:uri="614047d8-170d-4f83-92fd-c4f5f7cbb147"/>
    <ds:schemaRef ds:uri="bda34376-6738-4923-b0f1-e39bad2dbfa5"/>
  </ds:schemaRefs>
</ds:datastoreItem>
</file>

<file path=customXml/itemProps3.xml><?xml version="1.0" encoding="utf-8"?>
<ds:datastoreItem xmlns:ds="http://schemas.openxmlformats.org/officeDocument/2006/customXml" ds:itemID="{C39CC4C0-CB59-44D3-A166-649E96717E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36</Words>
  <Application>Microsoft Office PowerPoint</Application>
  <PresentationFormat>Breitbild</PresentationFormat>
  <Paragraphs>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Dinkel</dc:creator>
  <cp:lastModifiedBy>Johannes Dinkel</cp:lastModifiedBy>
  <cp:revision>2</cp:revision>
  <dcterms:created xsi:type="dcterms:W3CDTF">2023-03-31T08:53:27Z</dcterms:created>
  <dcterms:modified xsi:type="dcterms:W3CDTF">2026-03-17T10:16:24Z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0x010100E0EE0F674EE43340BB1317C3051F1036</vt:lpwstr>
  </property>
  <property fmtid="{D5CDD505-2E9C-101B-9397-08002B2CF9AE}" pid="3" name="MediaServiceImageTags">
    <vt:lpwstr/>
  </property>
</Properties>
</file>