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sldIdLst>
    <p:sldId id="256" r:id="rId5"/>
  </p:sldIdLst>
  <p:sldSz cx="5832475" cy="7289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2F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97" autoAdjust="0"/>
    <p:restoredTop sz="94660"/>
  </p:normalViewPr>
  <p:slideViewPr>
    <p:cSldViewPr snapToGrid="0">
      <p:cViewPr varScale="1">
        <p:scale>
          <a:sx n="97" d="100"/>
          <a:sy n="97" d="100"/>
        </p:scale>
        <p:origin x="32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annes Dinkel" userId="59c91dec-3aaf-4e04-974c-3a47c9e05b76" providerId="ADAL" clId="{73EFD338-0E9B-4F60-934E-66A960755DC6}"/>
    <pc:docChg chg="custSel modSld">
      <pc:chgData name="Johannes Dinkel" userId="59c91dec-3aaf-4e04-974c-3a47c9e05b76" providerId="ADAL" clId="{73EFD338-0E9B-4F60-934E-66A960755DC6}" dt="2026-03-17T10:13:05.385" v="23" actId="20577"/>
      <pc:docMkLst>
        <pc:docMk/>
      </pc:docMkLst>
      <pc:sldChg chg="addSp delSp modSp mod">
        <pc:chgData name="Johannes Dinkel" userId="59c91dec-3aaf-4e04-974c-3a47c9e05b76" providerId="ADAL" clId="{73EFD338-0E9B-4F60-934E-66A960755DC6}" dt="2026-03-17T10:13:05.385" v="23" actId="20577"/>
        <pc:sldMkLst>
          <pc:docMk/>
          <pc:sldMk cId="4122303194" sldId="256"/>
        </pc:sldMkLst>
        <pc:spChg chg="mod">
          <ac:chgData name="Johannes Dinkel" userId="59c91dec-3aaf-4e04-974c-3a47c9e05b76" providerId="ADAL" clId="{73EFD338-0E9B-4F60-934E-66A960755DC6}" dt="2026-03-17T10:13:05.385" v="23" actId="20577"/>
          <ac:spMkLst>
            <pc:docMk/>
            <pc:sldMk cId="4122303194" sldId="256"/>
            <ac:spMk id="20" creationId="{3C094B7B-4884-84DD-7D07-2050B126B6B9}"/>
          </ac:spMkLst>
        </pc:spChg>
        <pc:picChg chg="del">
          <ac:chgData name="Johannes Dinkel" userId="59c91dec-3aaf-4e04-974c-3a47c9e05b76" providerId="ADAL" clId="{73EFD338-0E9B-4F60-934E-66A960755DC6}" dt="2026-03-17T10:13:01.378" v="21" actId="478"/>
          <ac:picMkLst>
            <pc:docMk/>
            <pc:sldMk cId="4122303194" sldId="256"/>
            <ac:picMk id="3" creationId="{595DFE63-7036-02A4-FB79-C6D09FE173B1}"/>
          </ac:picMkLst>
        </pc:picChg>
        <pc:picChg chg="add mod ord">
          <ac:chgData name="Johannes Dinkel" userId="59c91dec-3aaf-4e04-974c-3a47c9e05b76" providerId="ADAL" clId="{73EFD338-0E9B-4F60-934E-66A960755DC6}" dt="2026-03-17T10:12:59.662" v="20" actId="171"/>
          <ac:picMkLst>
            <pc:docMk/>
            <pc:sldMk cId="4122303194" sldId="256"/>
            <ac:picMk id="4" creationId="{349A5BF5-45CF-0094-120D-F443954E64D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7436" y="1193030"/>
            <a:ext cx="4957604" cy="2537930"/>
          </a:xfrm>
        </p:spPr>
        <p:txBody>
          <a:bodyPr anchor="b"/>
          <a:lstStyle>
            <a:lvl1pPr algn="ctr">
              <a:defRPr sz="382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9060" y="3828833"/>
            <a:ext cx="4374356" cy="1760014"/>
          </a:xfrm>
        </p:spPr>
        <p:txBody>
          <a:bodyPr/>
          <a:lstStyle>
            <a:lvl1pPr marL="0" indent="0" algn="ctr">
              <a:buNone/>
              <a:defRPr sz="1531"/>
            </a:lvl1pPr>
            <a:lvl2pPr marL="291602" indent="0" algn="ctr">
              <a:buNone/>
              <a:defRPr sz="1276"/>
            </a:lvl2pPr>
            <a:lvl3pPr marL="583204" indent="0" algn="ctr">
              <a:buNone/>
              <a:defRPr sz="1148"/>
            </a:lvl3pPr>
            <a:lvl4pPr marL="874806" indent="0" algn="ctr">
              <a:buNone/>
              <a:defRPr sz="1020"/>
            </a:lvl4pPr>
            <a:lvl5pPr marL="1166409" indent="0" algn="ctr">
              <a:buNone/>
              <a:defRPr sz="1020"/>
            </a:lvl5pPr>
            <a:lvl6pPr marL="1458011" indent="0" algn="ctr">
              <a:buNone/>
              <a:defRPr sz="1020"/>
            </a:lvl6pPr>
            <a:lvl7pPr marL="1749613" indent="0" algn="ctr">
              <a:buNone/>
              <a:defRPr sz="1020"/>
            </a:lvl7pPr>
            <a:lvl8pPr marL="2041215" indent="0" algn="ctr">
              <a:buNone/>
              <a:defRPr sz="1020"/>
            </a:lvl8pPr>
            <a:lvl9pPr marL="2332817" indent="0" algn="ctr">
              <a:buNone/>
              <a:defRPr sz="102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0373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26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73865" y="388114"/>
            <a:ext cx="1257627" cy="6177769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0983" y="388114"/>
            <a:ext cx="3699976" cy="6177769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1458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8617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945" y="1817390"/>
            <a:ext cx="5030510" cy="3032354"/>
          </a:xfrm>
        </p:spPr>
        <p:txBody>
          <a:bodyPr anchor="b"/>
          <a:lstStyle>
            <a:lvl1pPr>
              <a:defRPr sz="382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7945" y="4878431"/>
            <a:ext cx="5030510" cy="1594643"/>
          </a:xfrm>
        </p:spPr>
        <p:txBody>
          <a:bodyPr/>
          <a:lstStyle>
            <a:lvl1pPr marL="0" indent="0">
              <a:buNone/>
              <a:defRPr sz="1531">
                <a:solidFill>
                  <a:schemeClr val="tx1"/>
                </a:solidFill>
              </a:defRPr>
            </a:lvl1pPr>
            <a:lvl2pPr marL="291602" indent="0">
              <a:buNone/>
              <a:defRPr sz="1276">
                <a:solidFill>
                  <a:schemeClr val="tx1">
                    <a:tint val="75000"/>
                  </a:schemeClr>
                </a:solidFill>
              </a:defRPr>
            </a:lvl2pPr>
            <a:lvl3pPr marL="583204" indent="0">
              <a:buNone/>
              <a:defRPr sz="1148">
                <a:solidFill>
                  <a:schemeClr val="tx1">
                    <a:tint val="75000"/>
                  </a:schemeClr>
                </a:solidFill>
              </a:defRPr>
            </a:lvl3pPr>
            <a:lvl4pPr marL="874806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4pPr>
            <a:lvl5pPr marL="1166409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5pPr>
            <a:lvl6pPr marL="1458011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6pPr>
            <a:lvl7pPr marL="1749613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7pPr>
            <a:lvl8pPr marL="2041215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8pPr>
            <a:lvl9pPr marL="2332817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6161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0983" y="1940572"/>
            <a:ext cx="2478802" cy="46253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52690" y="1940572"/>
            <a:ext cx="2478802" cy="462531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2088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742" y="388116"/>
            <a:ext cx="5030510" cy="140902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1743" y="1787014"/>
            <a:ext cx="2467410" cy="875788"/>
          </a:xfrm>
        </p:spPr>
        <p:txBody>
          <a:bodyPr anchor="b"/>
          <a:lstStyle>
            <a:lvl1pPr marL="0" indent="0">
              <a:buNone/>
              <a:defRPr sz="1531" b="1"/>
            </a:lvl1pPr>
            <a:lvl2pPr marL="291602" indent="0">
              <a:buNone/>
              <a:defRPr sz="1276" b="1"/>
            </a:lvl2pPr>
            <a:lvl3pPr marL="583204" indent="0">
              <a:buNone/>
              <a:defRPr sz="1148" b="1"/>
            </a:lvl3pPr>
            <a:lvl4pPr marL="874806" indent="0">
              <a:buNone/>
              <a:defRPr sz="1020" b="1"/>
            </a:lvl4pPr>
            <a:lvl5pPr marL="1166409" indent="0">
              <a:buNone/>
              <a:defRPr sz="1020" b="1"/>
            </a:lvl5pPr>
            <a:lvl6pPr marL="1458011" indent="0">
              <a:buNone/>
              <a:defRPr sz="1020" b="1"/>
            </a:lvl6pPr>
            <a:lvl7pPr marL="1749613" indent="0">
              <a:buNone/>
              <a:defRPr sz="1020" b="1"/>
            </a:lvl7pPr>
            <a:lvl8pPr marL="2041215" indent="0">
              <a:buNone/>
              <a:defRPr sz="1020" b="1"/>
            </a:lvl8pPr>
            <a:lvl9pPr marL="2332817" indent="0">
              <a:buNone/>
              <a:defRPr sz="102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1743" y="2662802"/>
            <a:ext cx="2467410" cy="391658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52691" y="1787014"/>
            <a:ext cx="2479562" cy="875788"/>
          </a:xfrm>
        </p:spPr>
        <p:txBody>
          <a:bodyPr anchor="b"/>
          <a:lstStyle>
            <a:lvl1pPr marL="0" indent="0">
              <a:buNone/>
              <a:defRPr sz="1531" b="1"/>
            </a:lvl1pPr>
            <a:lvl2pPr marL="291602" indent="0">
              <a:buNone/>
              <a:defRPr sz="1276" b="1"/>
            </a:lvl2pPr>
            <a:lvl3pPr marL="583204" indent="0">
              <a:buNone/>
              <a:defRPr sz="1148" b="1"/>
            </a:lvl3pPr>
            <a:lvl4pPr marL="874806" indent="0">
              <a:buNone/>
              <a:defRPr sz="1020" b="1"/>
            </a:lvl4pPr>
            <a:lvl5pPr marL="1166409" indent="0">
              <a:buNone/>
              <a:defRPr sz="1020" b="1"/>
            </a:lvl5pPr>
            <a:lvl6pPr marL="1458011" indent="0">
              <a:buNone/>
              <a:defRPr sz="1020" b="1"/>
            </a:lvl6pPr>
            <a:lvl7pPr marL="1749613" indent="0">
              <a:buNone/>
              <a:defRPr sz="1020" b="1"/>
            </a:lvl7pPr>
            <a:lvl8pPr marL="2041215" indent="0">
              <a:buNone/>
              <a:defRPr sz="1020" b="1"/>
            </a:lvl8pPr>
            <a:lvl9pPr marL="2332817" indent="0">
              <a:buNone/>
              <a:defRPr sz="102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52691" y="2662802"/>
            <a:ext cx="2479562" cy="391658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0413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102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1941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742" y="485987"/>
            <a:ext cx="1881125" cy="1700953"/>
          </a:xfrm>
        </p:spPr>
        <p:txBody>
          <a:bodyPr anchor="b"/>
          <a:lstStyle>
            <a:lvl1pPr>
              <a:defRPr sz="204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9562" y="1049598"/>
            <a:ext cx="2952690" cy="5180483"/>
          </a:xfrm>
        </p:spPr>
        <p:txBody>
          <a:bodyPr/>
          <a:lstStyle>
            <a:lvl1pPr>
              <a:defRPr sz="2041"/>
            </a:lvl1pPr>
            <a:lvl2pPr>
              <a:defRPr sz="1786"/>
            </a:lvl2pPr>
            <a:lvl3pPr>
              <a:defRPr sz="1531"/>
            </a:lvl3pPr>
            <a:lvl4pPr>
              <a:defRPr sz="1276"/>
            </a:lvl4pPr>
            <a:lvl5pPr>
              <a:defRPr sz="1276"/>
            </a:lvl5pPr>
            <a:lvl6pPr>
              <a:defRPr sz="1276"/>
            </a:lvl6pPr>
            <a:lvl7pPr>
              <a:defRPr sz="1276"/>
            </a:lvl7pPr>
            <a:lvl8pPr>
              <a:defRPr sz="1276"/>
            </a:lvl8pPr>
            <a:lvl9pPr>
              <a:defRPr sz="1276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1742" y="2186940"/>
            <a:ext cx="1881125" cy="4051577"/>
          </a:xfrm>
        </p:spPr>
        <p:txBody>
          <a:bodyPr/>
          <a:lstStyle>
            <a:lvl1pPr marL="0" indent="0">
              <a:buNone/>
              <a:defRPr sz="1020"/>
            </a:lvl1pPr>
            <a:lvl2pPr marL="291602" indent="0">
              <a:buNone/>
              <a:defRPr sz="893"/>
            </a:lvl2pPr>
            <a:lvl3pPr marL="583204" indent="0">
              <a:buNone/>
              <a:defRPr sz="765"/>
            </a:lvl3pPr>
            <a:lvl4pPr marL="874806" indent="0">
              <a:buNone/>
              <a:defRPr sz="638"/>
            </a:lvl4pPr>
            <a:lvl5pPr marL="1166409" indent="0">
              <a:buNone/>
              <a:defRPr sz="638"/>
            </a:lvl5pPr>
            <a:lvl6pPr marL="1458011" indent="0">
              <a:buNone/>
              <a:defRPr sz="638"/>
            </a:lvl6pPr>
            <a:lvl7pPr marL="1749613" indent="0">
              <a:buNone/>
              <a:defRPr sz="638"/>
            </a:lvl7pPr>
            <a:lvl8pPr marL="2041215" indent="0">
              <a:buNone/>
              <a:defRPr sz="638"/>
            </a:lvl8pPr>
            <a:lvl9pPr marL="2332817" indent="0">
              <a:buNone/>
              <a:defRPr sz="63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2153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742" y="485987"/>
            <a:ext cx="1881125" cy="1700953"/>
          </a:xfrm>
        </p:spPr>
        <p:txBody>
          <a:bodyPr anchor="b"/>
          <a:lstStyle>
            <a:lvl1pPr>
              <a:defRPr sz="204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79562" y="1049598"/>
            <a:ext cx="2952690" cy="5180483"/>
          </a:xfrm>
        </p:spPr>
        <p:txBody>
          <a:bodyPr anchor="t"/>
          <a:lstStyle>
            <a:lvl1pPr marL="0" indent="0">
              <a:buNone/>
              <a:defRPr sz="2041"/>
            </a:lvl1pPr>
            <a:lvl2pPr marL="291602" indent="0">
              <a:buNone/>
              <a:defRPr sz="1786"/>
            </a:lvl2pPr>
            <a:lvl3pPr marL="583204" indent="0">
              <a:buNone/>
              <a:defRPr sz="1531"/>
            </a:lvl3pPr>
            <a:lvl4pPr marL="874806" indent="0">
              <a:buNone/>
              <a:defRPr sz="1276"/>
            </a:lvl4pPr>
            <a:lvl5pPr marL="1166409" indent="0">
              <a:buNone/>
              <a:defRPr sz="1276"/>
            </a:lvl5pPr>
            <a:lvl6pPr marL="1458011" indent="0">
              <a:buNone/>
              <a:defRPr sz="1276"/>
            </a:lvl6pPr>
            <a:lvl7pPr marL="1749613" indent="0">
              <a:buNone/>
              <a:defRPr sz="1276"/>
            </a:lvl7pPr>
            <a:lvl8pPr marL="2041215" indent="0">
              <a:buNone/>
              <a:defRPr sz="1276"/>
            </a:lvl8pPr>
            <a:lvl9pPr marL="2332817" indent="0">
              <a:buNone/>
              <a:defRPr sz="1276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1742" y="2186940"/>
            <a:ext cx="1881125" cy="4051577"/>
          </a:xfrm>
        </p:spPr>
        <p:txBody>
          <a:bodyPr/>
          <a:lstStyle>
            <a:lvl1pPr marL="0" indent="0">
              <a:buNone/>
              <a:defRPr sz="1020"/>
            </a:lvl1pPr>
            <a:lvl2pPr marL="291602" indent="0">
              <a:buNone/>
              <a:defRPr sz="893"/>
            </a:lvl2pPr>
            <a:lvl3pPr marL="583204" indent="0">
              <a:buNone/>
              <a:defRPr sz="765"/>
            </a:lvl3pPr>
            <a:lvl4pPr marL="874806" indent="0">
              <a:buNone/>
              <a:defRPr sz="638"/>
            </a:lvl4pPr>
            <a:lvl5pPr marL="1166409" indent="0">
              <a:buNone/>
              <a:defRPr sz="638"/>
            </a:lvl5pPr>
            <a:lvl6pPr marL="1458011" indent="0">
              <a:buNone/>
              <a:defRPr sz="638"/>
            </a:lvl6pPr>
            <a:lvl7pPr marL="1749613" indent="0">
              <a:buNone/>
              <a:defRPr sz="638"/>
            </a:lvl7pPr>
            <a:lvl8pPr marL="2041215" indent="0">
              <a:buNone/>
              <a:defRPr sz="638"/>
            </a:lvl8pPr>
            <a:lvl9pPr marL="2332817" indent="0">
              <a:buNone/>
              <a:defRPr sz="63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9322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0983" y="388116"/>
            <a:ext cx="5030510" cy="1409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983" y="1940572"/>
            <a:ext cx="5030510" cy="4625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0983" y="6756566"/>
            <a:ext cx="1312307" cy="3881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63E14-0B15-4860-BDC1-FCF960D6CB76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2008" y="6756566"/>
            <a:ext cx="1968460" cy="3881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19185" y="6756566"/>
            <a:ext cx="1312307" cy="3881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D462C-C568-4EDB-8F8D-48FC8B5364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010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583204" rtl="0" eaLnBrk="1" latinLnBrk="0" hangingPunct="1">
        <a:lnSpc>
          <a:spcPct val="90000"/>
        </a:lnSpc>
        <a:spcBef>
          <a:spcPct val="0"/>
        </a:spcBef>
        <a:buNone/>
        <a:defRPr sz="280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801" indent="-145801" algn="l" defTabSz="583204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6" kern="1200">
          <a:solidFill>
            <a:schemeClr val="tx1"/>
          </a:solidFill>
          <a:latin typeface="+mn-lt"/>
          <a:ea typeface="+mn-ea"/>
          <a:cs typeface="+mn-cs"/>
        </a:defRPr>
      </a:lvl1pPr>
      <a:lvl2pPr marL="437403" indent="-145801" algn="l" defTabSz="583204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29005" indent="-145801" algn="l" defTabSz="583204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3pPr>
      <a:lvl4pPr marL="1020608" indent="-145801" algn="l" defTabSz="583204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2210" indent="-145801" algn="l" defTabSz="583204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812" indent="-145801" algn="l" defTabSz="583204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5414" indent="-145801" algn="l" defTabSz="583204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7016" indent="-145801" algn="l" defTabSz="583204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8618" indent="-145801" algn="l" defTabSz="583204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3204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602" algn="l" defTabSz="583204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3204" algn="l" defTabSz="583204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806" algn="l" defTabSz="583204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6409" algn="l" defTabSz="583204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8011" algn="l" defTabSz="583204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9613" algn="l" defTabSz="583204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1215" algn="l" defTabSz="583204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2817" algn="l" defTabSz="583204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Verschwommen, Screenshot, Farbigkeit enthält.&#10;&#10;KI-generierte Inhalte können fehlerhaft sein.">
            <a:extLst>
              <a:ext uri="{FF2B5EF4-FFF2-40B4-BE49-F238E27FC236}">
                <a16:creationId xmlns:a16="http://schemas.microsoft.com/office/drawing/2014/main" id="{349A5BF5-45CF-0094-120D-F443954E64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" y="0"/>
            <a:ext cx="5831840" cy="7289800"/>
          </a:xfrm>
          <a:prstGeom prst="rect">
            <a:avLst/>
          </a:prstGeom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id="{CCEC05BC-B02B-99D7-9DF9-51EB6DD614CA}"/>
              </a:ext>
            </a:extLst>
          </p:cNvPr>
          <p:cNvSpPr txBox="1">
            <a:spLocks/>
          </p:cNvSpPr>
          <p:nvPr/>
        </p:nvSpPr>
        <p:spPr>
          <a:xfrm>
            <a:off x="447503" y="1278675"/>
            <a:ext cx="5081751" cy="487767"/>
          </a:xfrm>
          <a:prstGeom prst="rect">
            <a:avLst/>
          </a:prstGeom>
        </p:spPr>
        <p:txBody>
          <a:bodyPr vert="horz" lIns="43743" tIns="21872" rIns="43743" bIns="21872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32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KEIN BOCK AUF BLOCKCHAIN!</a:t>
            </a: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D4EF620E-F86B-85B9-B759-7BABDE538ABA}"/>
              </a:ext>
            </a:extLst>
          </p:cNvPr>
          <p:cNvSpPr txBox="1">
            <a:spLocks/>
          </p:cNvSpPr>
          <p:nvPr/>
        </p:nvSpPr>
        <p:spPr>
          <a:xfrm>
            <a:off x="447503" y="1918140"/>
            <a:ext cx="5081751" cy="545559"/>
          </a:xfrm>
          <a:prstGeom prst="rect">
            <a:avLst/>
          </a:prstGeom>
        </p:spPr>
        <p:txBody>
          <a:bodyPr vert="horz" lIns="43743" tIns="21872" rIns="43743" bIns="21872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20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Crypto und </a:t>
            </a:r>
            <a:r>
              <a:rPr lang="de-DE" sz="2000" b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NFT‘s</a:t>
            </a:r>
            <a:r>
              <a:rPr lang="de-DE" sz="20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</a:p>
          <a:p>
            <a:pPr algn="l"/>
            <a:r>
              <a:rPr lang="de-DE" sz="20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Ist der Hype schon </a:t>
            </a:r>
            <a:r>
              <a:rPr lang="de-DE" sz="2000" b="1" dirty="0">
                <a:solidFill>
                  <a:srgbClr val="FDFEFE"/>
                </a:solidFill>
                <a:latin typeface="Avenir Next LT Pro" panose="020B0504020202020204" pitchFamily="34" charset="0"/>
                <a:cs typeface="Arial" panose="020B0604020202020204" pitchFamily="34" charset="0"/>
              </a:rPr>
              <a:t>vorbei</a:t>
            </a:r>
            <a:r>
              <a:rPr lang="de-DE" sz="20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?</a:t>
            </a:r>
            <a:endParaRPr lang="de-DE" sz="20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3C094B7B-4884-84DD-7D07-2050B126B6B9}"/>
              </a:ext>
            </a:extLst>
          </p:cNvPr>
          <p:cNvSpPr txBox="1">
            <a:spLocks/>
          </p:cNvSpPr>
          <p:nvPr/>
        </p:nvSpPr>
        <p:spPr>
          <a:xfrm>
            <a:off x="1305481" y="3005662"/>
            <a:ext cx="3086487" cy="630457"/>
          </a:xfrm>
          <a:prstGeom prst="rect">
            <a:avLst/>
          </a:prstGeom>
        </p:spPr>
        <p:txBody>
          <a:bodyPr vert="horz" lIns="43743" tIns="21872" rIns="43743" bIns="21872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de-DE" sz="2000" b="1" dirty="0">
                <a:solidFill>
                  <a:srgbClr val="FDFEFE"/>
                </a:solidFill>
                <a:latin typeface="Avenir Next LT Pro" panose="020B0504020202020204" pitchFamily="34" charset="0"/>
                <a:cs typeface="Arial" panose="020B0604020202020204" pitchFamily="34" charset="0"/>
              </a:rPr>
              <a:t>Samstag, 04. </a:t>
            </a:r>
            <a:r>
              <a:rPr lang="de-DE" sz="2000" b="1">
                <a:solidFill>
                  <a:srgbClr val="FDFEFE"/>
                </a:solidFill>
                <a:latin typeface="Avenir Next LT Pro" panose="020B0504020202020204" pitchFamily="34" charset="0"/>
                <a:cs typeface="Arial" panose="020B0604020202020204" pitchFamily="34" charset="0"/>
              </a:rPr>
              <a:t>März 2026</a:t>
            </a:r>
            <a:endParaRPr lang="de-DE" sz="2000" b="1" dirty="0">
              <a:solidFill>
                <a:srgbClr val="FDFEFE"/>
              </a:solidFill>
              <a:latin typeface="Avenir Next LT Pro" panose="020B05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de-DE" sz="2000" b="1" dirty="0">
                <a:solidFill>
                  <a:srgbClr val="FDFEFE"/>
                </a:solidFill>
                <a:latin typeface="Avenir Next LT Pro" panose="020B0504020202020204" pitchFamily="34" charset="0"/>
                <a:cs typeface="Arial" panose="020B0604020202020204" pitchFamily="34" charset="0"/>
              </a:rPr>
              <a:t>10.00 - 14.00 Uhr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933FD878-ABF0-2CE7-9013-8F8199517D4D}"/>
              </a:ext>
            </a:extLst>
          </p:cNvPr>
          <p:cNvSpPr txBox="1">
            <a:spLocks/>
          </p:cNvSpPr>
          <p:nvPr/>
        </p:nvSpPr>
        <p:spPr>
          <a:xfrm>
            <a:off x="1305481" y="3951399"/>
            <a:ext cx="3641420" cy="659202"/>
          </a:xfrm>
          <a:prstGeom prst="rect">
            <a:avLst/>
          </a:prstGeom>
        </p:spPr>
        <p:txBody>
          <a:bodyPr vert="horz" lIns="43743" tIns="21872" rIns="43743" bIns="21872" rtlCol="0" anchor="b">
            <a:noAutofit/>
          </a:bodyPr>
          <a:lstStyle>
            <a:defPPr>
              <a:defRPr lang="de-DE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2000" b="1" i="0" u="none" strike="noStrike">
                <a:solidFill>
                  <a:srgbClr val="FDFEFE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>
                <a:latin typeface="Avenir Next LT Pro" panose="020B0504020202020204" pitchFamily="34" charset="0"/>
              </a:rPr>
              <a:t>Fraunhofer Straße 3</a:t>
            </a:r>
          </a:p>
          <a:p>
            <a:r>
              <a:rPr lang="de-DE" dirty="0">
                <a:latin typeface="Avenir Next LT Pro" panose="020B0504020202020204" pitchFamily="34" charset="0"/>
              </a:rPr>
              <a:t>24103 Kiel</a:t>
            </a:r>
          </a:p>
        </p:txBody>
      </p:sp>
      <p:sp>
        <p:nvSpPr>
          <p:cNvPr id="22" name="Titel 1">
            <a:extLst>
              <a:ext uri="{FF2B5EF4-FFF2-40B4-BE49-F238E27FC236}">
                <a16:creationId xmlns:a16="http://schemas.microsoft.com/office/drawing/2014/main" id="{53D9E538-5653-C143-7A01-8B71C78AB8A2}"/>
              </a:ext>
            </a:extLst>
          </p:cNvPr>
          <p:cNvSpPr txBox="1">
            <a:spLocks/>
          </p:cNvSpPr>
          <p:nvPr/>
        </p:nvSpPr>
        <p:spPr>
          <a:xfrm>
            <a:off x="4313504" y="5614497"/>
            <a:ext cx="1386174" cy="303134"/>
          </a:xfrm>
          <a:prstGeom prst="rect">
            <a:avLst/>
          </a:prstGeom>
        </p:spPr>
        <p:txBody>
          <a:bodyPr vert="horz" lIns="43743" tIns="21872" rIns="43743" bIns="21872" rtlCol="0" anchor="b">
            <a:noAutofit/>
          </a:bodyPr>
          <a:lstStyle>
            <a:defPPr>
              <a:defRPr lang="de-DE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2000" b="1" i="0" u="none" strike="noStrike">
                <a:solidFill>
                  <a:srgbClr val="FDFEFE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sz="1191" dirty="0"/>
              <a:t>Veranstalter*in: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93F38DF5-8260-4F6D-7F8A-2754EA30FA70}"/>
              </a:ext>
            </a:extLst>
          </p:cNvPr>
          <p:cNvSpPr/>
          <p:nvPr/>
        </p:nvSpPr>
        <p:spPr>
          <a:xfrm>
            <a:off x="3329895" y="6084637"/>
            <a:ext cx="2124148" cy="735817"/>
          </a:xfrm>
          <a:prstGeom prst="rect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62">
              <a:ln>
                <a:solidFill>
                  <a:schemeClr val="tx1"/>
                </a:solidFill>
                <a:prstDash val="dash"/>
              </a:ln>
            </a:endParaRPr>
          </a:p>
        </p:txBody>
      </p:sp>
      <p:sp>
        <p:nvSpPr>
          <p:cNvPr id="24" name="Titel 1">
            <a:extLst>
              <a:ext uri="{FF2B5EF4-FFF2-40B4-BE49-F238E27FC236}">
                <a16:creationId xmlns:a16="http://schemas.microsoft.com/office/drawing/2014/main" id="{BB06054D-5859-5EC9-4F81-B94718AD843C}"/>
              </a:ext>
            </a:extLst>
          </p:cNvPr>
          <p:cNvSpPr txBox="1">
            <a:spLocks/>
          </p:cNvSpPr>
          <p:nvPr/>
        </p:nvSpPr>
        <p:spPr>
          <a:xfrm>
            <a:off x="3624669" y="6281272"/>
            <a:ext cx="1534598" cy="342546"/>
          </a:xfrm>
          <a:prstGeom prst="rect">
            <a:avLst/>
          </a:prstGeom>
        </p:spPr>
        <p:txBody>
          <a:bodyPr vert="horz" lIns="43743" tIns="21872" rIns="43743" bIns="21872" rtlCol="0" anchor="b">
            <a:noAutofit/>
          </a:bodyPr>
          <a:lstStyle>
            <a:defPPr>
              <a:defRPr lang="de-DE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2000" b="1" i="0" u="none" strike="noStrike">
                <a:solidFill>
                  <a:srgbClr val="FDFEFE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de-DE" sz="2041" dirty="0"/>
              <a:t>Dein Logo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EC2E433D-69DB-1E9D-8B14-19916251A3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02" y="3868545"/>
            <a:ext cx="763443" cy="76344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4D9962ED-E321-089B-0BAF-2A96A082C1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02" y="2913992"/>
            <a:ext cx="763443" cy="76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3031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– 2022-Design">
  <a:themeElements>
    <a:clrScheme name="Office 2013 – 2022-Desig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– 2022-Design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– 2022-Design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0EE0F674EE43340BB1317C3051F1036" ma:contentTypeVersion="19" ma:contentTypeDescription="Ein neues Dokument erstellen." ma:contentTypeScope="" ma:versionID="77426d796eb2b0de5d7daa159fd5159c">
  <xsd:schema xmlns:xsd="http://www.w3.org/2001/XMLSchema" xmlns:xs="http://www.w3.org/2001/XMLSchema" xmlns:p="http://schemas.microsoft.com/office/2006/metadata/properties" xmlns:ns2="bda34376-6738-4923-b0f1-e39bad2dbfa5" xmlns:ns3="614047d8-170d-4f83-92fd-c4f5f7cbb147" targetNamespace="http://schemas.microsoft.com/office/2006/metadata/properties" ma:root="true" ma:fieldsID="69db5e01f783fb3d488884bcd66ab275" ns2:_="" ns3:_="">
    <xsd:import namespace="bda34376-6738-4923-b0f1-e39bad2dbfa5"/>
    <xsd:import namespace="614047d8-170d-4f83-92fd-c4f5f7cbb14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a34376-6738-4923-b0f1-e39bad2dbf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3a786fa8-d09b-4c46-9544-506c40426e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4047d8-170d-4f83-92fd-c4f5f7cbb14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a2c9861-2104-49e3-877a-2c075c5409d3}" ma:internalName="TaxCatchAll" ma:showField="CatchAllData" ma:web="614047d8-170d-4f83-92fd-c4f5f7cbb14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14047d8-170d-4f83-92fd-c4f5f7cbb147" xsi:nil="true"/>
    <lcf76f155ced4ddcb4097134ff3c332f xmlns="bda34376-6738-4923-b0f1-e39bad2dbfa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66C946A-F5C9-42E6-B3D1-3024DF078F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a34376-6738-4923-b0f1-e39bad2dbfa5"/>
    <ds:schemaRef ds:uri="614047d8-170d-4f83-92fd-c4f5f7cbb14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6B2D1B1-FE97-4678-8C1D-F22F4E834F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6FD57ED-80DB-46EE-9CC0-8D9C6BAA1AB3}">
  <ds:schemaRefs>
    <ds:schemaRef ds:uri="http://schemas.microsoft.com/office/2006/metadata/properties"/>
    <ds:schemaRef ds:uri="http://schemas.microsoft.com/office/infopath/2007/PartnerControls"/>
    <ds:schemaRef ds:uri="614047d8-170d-4f83-92fd-c4f5f7cbb147"/>
    <ds:schemaRef ds:uri="bda34376-6738-4923-b0f1-e39bad2dbf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37</Words>
  <Application>Microsoft Office PowerPoint</Application>
  <PresentationFormat>Benutzerdefiniert</PresentationFormat>
  <Paragraphs>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Avenir Next LT Pro</vt:lpstr>
      <vt:lpstr>Calibri</vt:lpstr>
      <vt:lpstr>Calibri Light</vt:lpstr>
      <vt:lpstr>Office 2013 – 2022-Design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Johannes Dinkel</dc:creator>
  <cp:lastModifiedBy>Johannes Dinkel</cp:lastModifiedBy>
  <cp:revision>3</cp:revision>
  <dcterms:created xsi:type="dcterms:W3CDTF">2023-03-31T08:53:27Z</dcterms:created>
  <dcterms:modified xsi:type="dcterms:W3CDTF">2026-03-17T10:13:06Z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0x010100E0EE0F674EE43340BB1317C3051F1036</vt:lpwstr>
  </property>
  <property fmtid="{D5CDD505-2E9C-101B-9397-08002B2CF9AE}" pid="3" name="MediaServiceImageTags">
    <vt:lpwstr/>
  </property>
</Properties>
</file>