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</p:sldMasterIdLst>
  <p:sldIdLst>
    <p:sldId id="259" r:id="rId5"/>
  </p:sldIdLst>
  <p:sldSz cx="5759450" cy="71993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62F8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38" autoAdjust="0"/>
    <p:restoredTop sz="94660"/>
  </p:normalViewPr>
  <p:slideViewPr>
    <p:cSldViewPr snapToGrid="0">
      <p:cViewPr varScale="1">
        <p:scale>
          <a:sx n="98" d="100"/>
          <a:sy n="98" d="100"/>
        </p:scale>
        <p:origin x="2982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hannes Dinkel" userId="59c91dec-3aaf-4e04-974c-3a47c9e05b76" providerId="ADAL" clId="{73EFD338-0E9B-4F60-934E-66A960755DC6}"/>
    <pc:docChg chg="undo custSel modSld">
      <pc:chgData name="Johannes Dinkel" userId="59c91dec-3aaf-4e04-974c-3a47c9e05b76" providerId="ADAL" clId="{73EFD338-0E9B-4F60-934E-66A960755DC6}" dt="2026-03-17T10:13:33.852" v="12" actId="167"/>
      <pc:docMkLst>
        <pc:docMk/>
      </pc:docMkLst>
      <pc:sldChg chg="addSp delSp modSp mod">
        <pc:chgData name="Johannes Dinkel" userId="59c91dec-3aaf-4e04-974c-3a47c9e05b76" providerId="ADAL" clId="{73EFD338-0E9B-4F60-934E-66A960755DC6}" dt="2026-03-17T10:13:33.852" v="12" actId="167"/>
        <pc:sldMkLst>
          <pc:docMk/>
          <pc:sldMk cId="897272743" sldId="259"/>
        </pc:sldMkLst>
        <pc:spChg chg="mod">
          <ac:chgData name="Johannes Dinkel" userId="59c91dec-3aaf-4e04-974c-3a47c9e05b76" providerId="ADAL" clId="{73EFD338-0E9B-4F60-934E-66A960755DC6}" dt="2026-03-17T10:13:20.887" v="1" actId="20577"/>
          <ac:spMkLst>
            <pc:docMk/>
            <pc:sldMk cId="897272743" sldId="259"/>
            <ac:spMk id="14" creationId="{88EDE021-A809-6491-35C9-5F494E2E60D7}"/>
          </ac:spMkLst>
        </pc:spChg>
        <pc:picChg chg="del">
          <ac:chgData name="Johannes Dinkel" userId="59c91dec-3aaf-4e04-974c-3a47c9e05b76" providerId="ADAL" clId="{73EFD338-0E9B-4F60-934E-66A960755DC6}" dt="2026-03-17T10:13:25.385" v="2" actId="478"/>
          <ac:picMkLst>
            <pc:docMk/>
            <pc:sldMk cId="897272743" sldId="259"/>
            <ac:picMk id="2" creationId="{D89514E5-6876-F6E7-C77E-CEA9216781E4}"/>
          </ac:picMkLst>
        </pc:picChg>
        <pc:picChg chg="add del mod">
          <ac:chgData name="Johannes Dinkel" userId="59c91dec-3aaf-4e04-974c-3a47c9e05b76" providerId="ADAL" clId="{73EFD338-0E9B-4F60-934E-66A960755DC6}" dt="2026-03-17T10:13:27.107" v="7" actId="931"/>
          <ac:picMkLst>
            <pc:docMk/>
            <pc:sldMk cId="897272743" sldId="259"/>
            <ac:picMk id="5" creationId="{6E7D0E09-5F74-A566-C32B-0E342C97DC77}"/>
          </ac:picMkLst>
        </pc:picChg>
        <pc:picChg chg="add mod ord">
          <ac:chgData name="Johannes Dinkel" userId="59c91dec-3aaf-4e04-974c-3a47c9e05b76" providerId="ADAL" clId="{73EFD338-0E9B-4F60-934E-66A960755DC6}" dt="2026-03-17T10:13:33.852" v="12" actId="167"/>
          <ac:picMkLst>
            <pc:docMk/>
            <pc:sldMk cId="897272743" sldId="259"/>
            <ac:picMk id="10" creationId="{DD36C6EB-4489-137E-603B-F690366AE498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59" y="1178222"/>
            <a:ext cx="4895533" cy="2506427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3781306"/>
            <a:ext cx="4319588" cy="1738167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90" indent="0" algn="ctr">
              <a:buNone/>
              <a:defRPr sz="1260"/>
            </a:lvl2pPr>
            <a:lvl3pPr marL="575981" indent="0" algn="ctr">
              <a:buNone/>
              <a:defRPr sz="1134"/>
            </a:lvl3pPr>
            <a:lvl4pPr marL="863971" indent="0" algn="ctr">
              <a:buNone/>
              <a:defRPr sz="1008"/>
            </a:lvl4pPr>
            <a:lvl5pPr marL="1151961" indent="0" algn="ctr">
              <a:buNone/>
              <a:defRPr sz="1008"/>
            </a:lvl5pPr>
            <a:lvl6pPr marL="1439951" indent="0" algn="ctr">
              <a:buNone/>
              <a:defRPr sz="1008"/>
            </a:lvl6pPr>
            <a:lvl7pPr marL="1727942" indent="0" algn="ctr">
              <a:buNone/>
              <a:defRPr sz="1008"/>
            </a:lvl7pPr>
            <a:lvl8pPr marL="2015932" indent="0" algn="ctr">
              <a:buNone/>
              <a:defRPr sz="1008"/>
            </a:lvl8pPr>
            <a:lvl9pPr marL="2303922" indent="0" algn="ctr">
              <a:buNone/>
              <a:defRPr sz="1008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63E14-0B15-4860-BDC1-FCF960D6CB76}" type="datetimeFigureOut">
              <a:rPr lang="de-DE" smtClean="0"/>
              <a:t>17.03.2026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D462C-C568-4EDB-8F8D-48FC8B53643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166816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63E14-0B15-4860-BDC1-FCF960D6CB76}" type="datetimeFigureOut">
              <a:rPr lang="de-DE" smtClean="0"/>
              <a:t>17.03.2026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D462C-C568-4EDB-8F8D-48FC8B53643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17061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07" y="383297"/>
            <a:ext cx="1241881" cy="6101085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3" y="383297"/>
            <a:ext cx="3653651" cy="6101085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63E14-0B15-4860-BDC1-FCF960D6CB76}" type="datetimeFigureOut">
              <a:rPr lang="de-DE" smtClean="0"/>
              <a:t>17.03.2026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D462C-C568-4EDB-8F8D-48FC8B53643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118480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63E14-0B15-4860-BDC1-FCF960D6CB76}" type="datetimeFigureOut">
              <a:rPr lang="de-DE" smtClean="0"/>
              <a:t>17.03.2026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D462C-C568-4EDB-8F8D-48FC8B53643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188675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1794831"/>
            <a:ext cx="4967526" cy="2994714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4817876"/>
            <a:ext cx="4967526" cy="1574849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9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81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7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6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5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94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92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63E14-0B15-4860-BDC1-FCF960D6CB76}" type="datetimeFigureOut">
              <a:rPr lang="de-DE" smtClean="0"/>
              <a:t>17.03.2026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D462C-C568-4EDB-8F8D-48FC8B53643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372228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1916484"/>
            <a:ext cx="2447766" cy="456789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1916484"/>
            <a:ext cx="2447766" cy="456789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63E14-0B15-4860-BDC1-FCF960D6CB76}" type="datetimeFigureOut">
              <a:rPr lang="de-DE" smtClean="0"/>
              <a:t>17.03.2026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D462C-C568-4EDB-8F8D-48FC8B53643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962359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383299"/>
            <a:ext cx="4967526" cy="1391534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3" y="1764832"/>
            <a:ext cx="2436517" cy="864917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90" indent="0">
              <a:buNone/>
              <a:defRPr sz="1260" b="1"/>
            </a:lvl2pPr>
            <a:lvl3pPr marL="575981" indent="0">
              <a:buNone/>
              <a:defRPr sz="1134" b="1"/>
            </a:lvl3pPr>
            <a:lvl4pPr marL="863971" indent="0">
              <a:buNone/>
              <a:defRPr sz="1008" b="1"/>
            </a:lvl4pPr>
            <a:lvl5pPr marL="1151961" indent="0">
              <a:buNone/>
              <a:defRPr sz="1008" b="1"/>
            </a:lvl5pPr>
            <a:lvl6pPr marL="1439951" indent="0">
              <a:buNone/>
              <a:defRPr sz="1008" b="1"/>
            </a:lvl6pPr>
            <a:lvl7pPr marL="1727942" indent="0">
              <a:buNone/>
              <a:defRPr sz="1008" b="1"/>
            </a:lvl7pPr>
            <a:lvl8pPr marL="2015932" indent="0">
              <a:buNone/>
              <a:defRPr sz="1008" b="1"/>
            </a:lvl8pPr>
            <a:lvl9pPr marL="2303922" indent="0">
              <a:buNone/>
              <a:defRPr sz="1008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3" y="2629749"/>
            <a:ext cx="2436517" cy="3867965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1764832"/>
            <a:ext cx="2448516" cy="864917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90" indent="0">
              <a:buNone/>
              <a:defRPr sz="1260" b="1"/>
            </a:lvl2pPr>
            <a:lvl3pPr marL="575981" indent="0">
              <a:buNone/>
              <a:defRPr sz="1134" b="1"/>
            </a:lvl3pPr>
            <a:lvl4pPr marL="863971" indent="0">
              <a:buNone/>
              <a:defRPr sz="1008" b="1"/>
            </a:lvl4pPr>
            <a:lvl5pPr marL="1151961" indent="0">
              <a:buNone/>
              <a:defRPr sz="1008" b="1"/>
            </a:lvl5pPr>
            <a:lvl6pPr marL="1439951" indent="0">
              <a:buNone/>
              <a:defRPr sz="1008" b="1"/>
            </a:lvl6pPr>
            <a:lvl7pPr marL="1727942" indent="0">
              <a:buNone/>
              <a:defRPr sz="1008" b="1"/>
            </a:lvl7pPr>
            <a:lvl8pPr marL="2015932" indent="0">
              <a:buNone/>
              <a:defRPr sz="1008" b="1"/>
            </a:lvl8pPr>
            <a:lvl9pPr marL="2303922" indent="0">
              <a:buNone/>
              <a:defRPr sz="1008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2629749"/>
            <a:ext cx="2448516" cy="3867965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63E14-0B15-4860-BDC1-FCF960D6CB76}" type="datetimeFigureOut">
              <a:rPr lang="de-DE" smtClean="0"/>
              <a:t>17.03.2026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D462C-C568-4EDB-8F8D-48FC8B53643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091466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63E14-0B15-4860-BDC1-FCF960D6CB76}" type="datetimeFigureOut">
              <a:rPr lang="de-DE" smtClean="0"/>
              <a:t>17.03.2026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D462C-C568-4EDB-8F8D-48FC8B53643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738028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63E14-0B15-4860-BDC1-FCF960D6CB76}" type="datetimeFigureOut">
              <a:rPr lang="de-DE" smtClean="0"/>
              <a:t>17.03.2026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D462C-C568-4EDB-8F8D-48FC8B53643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358960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479954"/>
            <a:ext cx="1857573" cy="1679840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1036570"/>
            <a:ext cx="2915722" cy="5116178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2" y="2159794"/>
            <a:ext cx="1857573" cy="4001285"/>
          </a:xfrm>
        </p:spPr>
        <p:txBody>
          <a:bodyPr/>
          <a:lstStyle>
            <a:lvl1pPr marL="0" indent="0">
              <a:buNone/>
              <a:defRPr sz="1008"/>
            </a:lvl1pPr>
            <a:lvl2pPr marL="287990" indent="0">
              <a:buNone/>
              <a:defRPr sz="882"/>
            </a:lvl2pPr>
            <a:lvl3pPr marL="575981" indent="0">
              <a:buNone/>
              <a:defRPr sz="756"/>
            </a:lvl3pPr>
            <a:lvl4pPr marL="863971" indent="0">
              <a:buNone/>
              <a:defRPr sz="630"/>
            </a:lvl4pPr>
            <a:lvl5pPr marL="1151961" indent="0">
              <a:buNone/>
              <a:defRPr sz="630"/>
            </a:lvl5pPr>
            <a:lvl6pPr marL="1439951" indent="0">
              <a:buNone/>
              <a:defRPr sz="630"/>
            </a:lvl6pPr>
            <a:lvl7pPr marL="1727942" indent="0">
              <a:buNone/>
              <a:defRPr sz="630"/>
            </a:lvl7pPr>
            <a:lvl8pPr marL="2015932" indent="0">
              <a:buNone/>
              <a:defRPr sz="630"/>
            </a:lvl8pPr>
            <a:lvl9pPr marL="2303922" indent="0">
              <a:buNone/>
              <a:defRPr sz="63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63E14-0B15-4860-BDC1-FCF960D6CB76}" type="datetimeFigureOut">
              <a:rPr lang="de-DE" smtClean="0"/>
              <a:t>17.03.2026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D462C-C568-4EDB-8F8D-48FC8B53643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964700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479954"/>
            <a:ext cx="1857573" cy="1679840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1036570"/>
            <a:ext cx="2915722" cy="5116178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90" indent="0">
              <a:buNone/>
              <a:defRPr sz="1764"/>
            </a:lvl2pPr>
            <a:lvl3pPr marL="575981" indent="0">
              <a:buNone/>
              <a:defRPr sz="1512"/>
            </a:lvl3pPr>
            <a:lvl4pPr marL="863971" indent="0">
              <a:buNone/>
              <a:defRPr sz="1260"/>
            </a:lvl4pPr>
            <a:lvl5pPr marL="1151961" indent="0">
              <a:buNone/>
              <a:defRPr sz="1260"/>
            </a:lvl5pPr>
            <a:lvl6pPr marL="1439951" indent="0">
              <a:buNone/>
              <a:defRPr sz="1260"/>
            </a:lvl6pPr>
            <a:lvl7pPr marL="1727942" indent="0">
              <a:buNone/>
              <a:defRPr sz="1260"/>
            </a:lvl7pPr>
            <a:lvl8pPr marL="2015932" indent="0">
              <a:buNone/>
              <a:defRPr sz="1260"/>
            </a:lvl8pPr>
            <a:lvl9pPr marL="2303922" indent="0">
              <a:buNone/>
              <a:defRPr sz="126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2" y="2159794"/>
            <a:ext cx="1857573" cy="4001285"/>
          </a:xfrm>
        </p:spPr>
        <p:txBody>
          <a:bodyPr/>
          <a:lstStyle>
            <a:lvl1pPr marL="0" indent="0">
              <a:buNone/>
              <a:defRPr sz="1008"/>
            </a:lvl1pPr>
            <a:lvl2pPr marL="287990" indent="0">
              <a:buNone/>
              <a:defRPr sz="882"/>
            </a:lvl2pPr>
            <a:lvl3pPr marL="575981" indent="0">
              <a:buNone/>
              <a:defRPr sz="756"/>
            </a:lvl3pPr>
            <a:lvl4pPr marL="863971" indent="0">
              <a:buNone/>
              <a:defRPr sz="630"/>
            </a:lvl4pPr>
            <a:lvl5pPr marL="1151961" indent="0">
              <a:buNone/>
              <a:defRPr sz="630"/>
            </a:lvl5pPr>
            <a:lvl6pPr marL="1439951" indent="0">
              <a:buNone/>
              <a:defRPr sz="630"/>
            </a:lvl6pPr>
            <a:lvl7pPr marL="1727942" indent="0">
              <a:buNone/>
              <a:defRPr sz="630"/>
            </a:lvl7pPr>
            <a:lvl8pPr marL="2015932" indent="0">
              <a:buNone/>
              <a:defRPr sz="630"/>
            </a:lvl8pPr>
            <a:lvl9pPr marL="2303922" indent="0">
              <a:buNone/>
              <a:defRPr sz="63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63E14-0B15-4860-BDC1-FCF960D6CB76}" type="datetimeFigureOut">
              <a:rPr lang="de-DE" smtClean="0"/>
              <a:t>17.03.2026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D462C-C568-4EDB-8F8D-48FC8B53643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66884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383299"/>
            <a:ext cx="4967526" cy="13915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1916484"/>
            <a:ext cx="4967526" cy="45678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6672698"/>
            <a:ext cx="1295876" cy="383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763E14-0B15-4860-BDC1-FCF960D6CB76}" type="datetimeFigureOut">
              <a:rPr lang="de-DE" smtClean="0"/>
              <a:t>17.03.2026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6672698"/>
            <a:ext cx="1943814" cy="383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6672698"/>
            <a:ext cx="1295876" cy="383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FD462C-C568-4EDB-8F8D-48FC8B53643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73787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575981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5" indent="-143995" algn="l" defTabSz="575981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85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76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66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56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4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93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92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91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90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81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71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61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51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942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932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922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227154-980A-EE73-10E8-C99688FD86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 descr="Ein Bild, das Verschwommen, Screenshot, Farbigkeit enthält.&#10;&#10;KI-generierte Inhalte können fehlerhaft sein.">
            <a:extLst>
              <a:ext uri="{FF2B5EF4-FFF2-40B4-BE49-F238E27FC236}">
                <a16:creationId xmlns:a16="http://schemas.microsoft.com/office/drawing/2014/main" id="{DD36C6EB-4489-137E-603B-F690366AE4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759450" cy="7199313"/>
          </a:xfrm>
          <a:prstGeom prst="rect">
            <a:avLst/>
          </a:prstGeom>
        </p:spPr>
      </p:pic>
      <p:sp>
        <p:nvSpPr>
          <p:cNvPr id="4" name="Titel 1">
            <a:extLst>
              <a:ext uri="{FF2B5EF4-FFF2-40B4-BE49-F238E27FC236}">
                <a16:creationId xmlns:a16="http://schemas.microsoft.com/office/drawing/2014/main" id="{0256E1D7-D4C7-81C7-6F29-ADFAA8365496}"/>
              </a:ext>
            </a:extLst>
          </p:cNvPr>
          <p:cNvSpPr txBox="1">
            <a:spLocks/>
          </p:cNvSpPr>
          <p:nvPr/>
        </p:nvSpPr>
        <p:spPr>
          <a:xfrm>
            <a:off x="579393" y="3636789"/>
            <a:ext cx="4691790" cy="437170"/>
          </a:xfrm>
          <a:prstGeom prst="rect">
            <a:avLst/>
          </a:prstGeom>
        </p:spPr>
        <p:txBody>
          <a:bodyPr vert="horz" lIns="53995" tIns="26998" rIns="53995" bIns="26998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de-DE" sz="2939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KEIN BOCK AUF BLOCKCHAIN!</a:t>
            </a:r>
          </a:p>
        </p:txBody>
      </p:sp>
      <p:sp>
        <p:nvSpPr>
          <p:cNvPr id="6" name="Titel 1">
            <a:extLst>
              <a:ext uri="{FF2B5EF4-FFF2-40B4-BE49-F238E27FC236}">
                <a16:creationId xmlns:a16="http://schemas.microsoft.com/office/drawing/2014/main" id="{6F9B6A19-6F20-B5DA-30F4-E15694D79A9A}"/>
              </a:ext>
            </a:extLst>
          </p:cNvPr>
          <p:cNvSpPr txBox="1">
            <a:spLocks/>
          </p:cNvSpPr>
          <p:nvPr/>
        </p:nvSpPr>
        <p:spPr>
          <a:xfrm>
            <a:off x="579393" y="4274919"/>
            <a:ext cx="5419142" cy="335642"/>
          </a:xfrm>
          <a:prstGeom prst="rect">
            <a:avLst/>
          </a:prstGeom>
        </p:spPr>
        <p:txBody>
          <a:bodyPr vert="horz" lIns="53995" tIns="26998" rIns="53995" bIns="26998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de-DE" sz="1575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Crypto und </a:t>
            </a:r>
            <a:r>
              <a:rPr lang="de-DE" sz="1575" b="1" dirty="0" err="1">
                <a:solidFill>
                  <a:schemeClr val="bg1"/>
                </a:solidFill>
                <a:latin typeface="Avenir Next LT Pro" panose="020B0504020202020204" pitchFamily="34" charset="0"/>
              </a:rPr>
              <a:t>NFT‘s</a:t>
            </a:r>
            <a:r>
              <a:rPr lang="de-DE" sz="1575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 </a:t>
            </a:r>
          </a:p>
          <a:p>
            <a:pPr algn="l"/>
            <a:r>
              <a:rPr lang="de-DE" sz="1575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ist der Hype schon vorbei?</a:t>
            </a:r>
            <a:endParaRPr lang="de-DE" sz="1575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14" name="Titel 1">
            <a:extLst>
              <a:ext uri="{FF2B5EF4-FFF2-40B4-BE49-F238E27FC236}">
                <a16:creationId xmlns:a16="http://schemas.microsoft.com/office/drawing/2014/main" id="{88EDE021-A809-6491-35C9-5F494E2E60D7}"/>
              </a:ext>
            </a:extLst>
          </p:cNvPr>
          <p:cNvSpPr txBox="1">
            <a:spLocks/>
          </p:cNvSpPr>
          <p:nvPr/>
        </p:nvSpPr>
        <p:spPr>
          <a:xfrm>
            <a:off x="1126944" y="4832544"/>
            <a:ext cx="3458450" cy="551702"/>
          </a:xfrm>
          <a:prstGeom prst="rect">
            <a:avLst/>
          </a:prstGeom>
        </p:spPr>
        <p:txBody>
          <a:bodyPr vert="horz" lIns="53995" tIns="26998" rIns="53995" bIns="26998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de-DE" sz="1580" b="1" dirty="0">
                <a:solidFill>
                  <a:srgbClr val="FDFEFE"/>
                </a:solidFill>
                <a:latin typeface="Avenir Next LT Pro" panose="020B0504020202020204" pitchFamily="34" charset="0"/>
                <a:cs typeface="Arial" panose="020B0604020202020204" pitchFamily="34" charset="0"/>
              </a:rPr>
              <a:t>Samstag, 04. März 2026</a:t>
            </a:r>
          </a:p>
          <a:p>
            <a:pPr algn="l">
              <a:lnSpc>
                <a:spcPct val="120000"/>
              </a:lnSpc>
            </a:pPr>
            <a:r>
              <a:rPr lang="de-DE" sz="1580" b="1" dirty="0">
                <a:solidFill>
                  <a:srgbClr val="FDFEFE"/>
                </a:solidFill>
                <a:latin typeface="Avenir Next LT Pro" panose="020B0504020202020204" pitchFamily="34" charset="0"/>
                <a:cs typeface="Arial" panose="020B0604020202020204" pitchFamily="34" charset="0"/>
              </a:rPr>
              <a:t>10.00 - 14.00 Uhr</a:t>
            </a:r>
          </a:p>
        </p:txBody>
      </p:sp>
      <p:sp>
        <p:nvSpPr>
          <p:cNvPr id="25" name="Rechteck: abgerundete Ecken 24">
            <a:extLst>
              <a:ext uri="{FF2B5EF4-FFF2-40B4-BE49-F238E27FC236}">
                <a16:creationId xmlns:a16="http://schemas.microsoft.com/office/drawing/2014/main" id="{BAF521B3-7582-AC34-CBA1-5462434EBC1B}"/>
              </a:ext>
            </a:extLst>
          </p:cNvPr>
          <p:cNvSpPr/>
          <p:nvPr/>
        </p:nvSpPr>
        <p:spPr>
          <a:xfrm>
            <a:off x="527093" y="595063"/>
            <a:ext cx="2320025" cy="2318997"/>
          </a:xfrm>
          <a:prstGeom prst="roundRect">
            <a:avLst>
              <a:gd name="adj" fmla="val 490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de-DE" sz="1063"/>
          </a:p>
        </p:txBody>
      </p:sp>
      <p:pic>
        <p:nvPicPr>
          <p:cNvPr id="29" name="Grafik 28" descr="Ein Bild, das Person, Frau, Im Haus, Lächeln enthält.&#10;&#10;Automatisch generierte Beschreibung">
            <a:extLst>
              <a:ext uri="{FF2B5EF4-FFF2-40B4-BE49-F238E27FC236}">
                <a16:creationId xmlns:a16="http://schemas.microsoft.com/office/drawing/2014/main" id="{09A3E72C-B641-3DBE-068B-15EE43DE09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381" y="710416"/>
            <a:ext cx="2102228" cy="2102228"/>
          </a:xfrm>
          <a:prstGeom prst="rect">
            <a:avLst/>
          </a:prstGeom>
        </p:spPr>
      </p:pic>
      <p:sp>
        <p:nvSpPr>
          <p:cNvPr id="30" name="Titel 1">
            <a:extLst>
              <a:ext uri="{FF2B5EF4-FFF2-40B4-BE49-F238E27FC236}">
                <a16:creationId xmlns:a16="http://schemas.microsoft.com/office/drawing/2014/main" id="{9DD6CB13-79E7-3C62-DFD9-FD3FA0FB6534}"/>
              </a:ext>
            </a:extLst>
          </p:cNvPr>
          <p:cNvSpPr txBox="1">
            <a:spLocks/>
          </p:cNvSpPr>
          <p:nvPr/>
        </p:nvSpPr>
        <p:spPr>
          <a:xfrm>
            <a:off x="3034413" y="1290073"/>
            <a:ext cx="2320025" cy="492279"/>
          </a:xfrm>
          <a:prstGeom prst="rect">
            <a:avLst/>
          </a:prstGeom>
        </p:spPr>
        <p:txBody>
          <a:bodyPr vert="horz" lIns="53995" tIns="26998" rIns="53995" bIns="26998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de-DE" sz="2834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VORNAME</a:t>
            </a:r>
          </a:p>
        </p:txBody>
      </p:sp>
      <p:sp>
        <p:nvSpPr>
          <p:cNvPr id="31" name="Titel 1">
            <a:extLst>
              <a:ext uri="{FF2B5EF4-FFF2-40B4-BE49-F238E27FC236}">
                <a16:creationId xmlns:a16="http://schemas.microsoft.com/office/drawing/2014/main" id="{FA05940B-99FC-2E92-6709-3A6A8755C416}"/>
              </a:ext>
            </a:extLst>
          </p:cNvPr>
          <p:cNvSpPr txBox="1">
            <a:spLocks/>
          </p:cNvSpPr>
          <p:nvPr/>
        </p:nvSpPr>
        <p:spPr>
          <a:xfrm>
            <a:off x="3025361" y="1733759"/>
            <a:ext cx="2320024" cy="492278"/>
          </a:xfrm>
          <a:prstGeom prst="rect">
            <a:avLst/>
          </a:prstGeom>
        </p:spPr>
        <p:txBody>
          <a:bodyPr vert="horz" lIns="53995" tIns="26998" rIns="53995" bIns="26998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de-DE" sz="2834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NACHNAME</a:t>
            </a:r>
          </a:p>
        </p:txBody>
      </p:sp>
      <p:pic>
        <p:nvPicPr>
          <p:cNvPr id="39" name="Grafik 38">
            <a:extLst>
              <a:ext uri="{FF2B5EF4-FFF2-40B4-BE49-F238E27FC236}">
                <a16:creationId xmlns:a16="http://schemas.microsoft.com/office/drawing/2014/main" id="{1DA44454-3E79-90A4-2F57-FA349525103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075" y="4758281"/>
            <a:ext cx="601595" cy="601595"/>
          </a:xfrm>
          <a:prstGeom prst="rect">
            <a:avLst/>
          </a:prstGeom>
        </p:spPr>
      </p:pic>
      <p:sp>
        <p:nvSpPr>
          <p:cNvPr id="8" name="Titel 1">
            <a:extLst>
              <a:ext uri="{FF2B5EF4-FFF2-40B4-BE49-F238E27FC236}">
                <a16:creationId xmlns:a16="http://schemas.microsoft.com/office/drawing/2014/main" id="{0612DAEF-2C96-F7C1-1944-27B79DAD9A16}"/>
              </a:ext>
            </a:extLst>
          </p:cNvPr>
          <p:cNvSpPr txBox="1">
            <a:spLocks/>
          </p:cNvSpPr>
          <p:nvPr/>
        </p:nvSpPr>
        <p:spPr>
          <a:xfrm>
            <a:off x="3963399" y="5501623"/>
            <a:ext cx="1711023" cy="374173"/>
          </a:xfrm>
          <a:prstGeom prst="rect">
            <a:avLst/>
          </a:prstGeom>
        </p:spPr>
        <p:txBody>
          <a:bodyPr vert="horz" lIns="53995" tIns="26998" rIns="53995" bIns="26998" rtlCol="0" anchor="b">
            <a:noAutofit/>
          </a:bodyPr>
          <a:lstStyle>
            <a:defPPr>
              <a:defRPr lang="de-DE"/>
            </a:defPPr>
            <a:lvl1pPr>
              <a:lnSpc>
                <a:spcPct val="120000"/>
              </a:lnSpc>
              <a:spcBef>
                <a:spcPct val="0"/>
              </a:spcBef>
              <a:buNone/>
              <a:defRPr sz="2000" b="1" i="0" u="none" strike="noStrike">
                <a:solidFill>
                  <a:srgbClr val="FDFEFE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sz="1470" dirty="0"/>
              <a:t>Veranstalter*in:</a:t>
            </a:r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70292D2E-6E1A-CF8B-37A8-1EBA4A2D14F4}"/>
              </a:ext>
            </a:extLst>
          </p:cNvPr>
          <p:cNvSpPr/>
          <p:nvPr/>
        </p:nvSpPr>
        <p:spPr>
          <a:xfrm>
            <a:off x="3413157" y="5999702"/>
            <a:ext cx="1941282" cy="826886"/>
          </a:xfrm>
          <a:prstGeom prst="rect">
            <a:avLst/>
          </a:prstGeom>
          <a:noFill/>
          <a:ln w="2857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063">
              <a:ln>
                <a:solidFill>
                  <a:schemeClr val="tx1"/>
                </a:solidFill>
                <a:prstDash val="dash"/>
              </a:ln>
            </a:endParaRPr>
          </a:p>
        </p:txBody>
      </p:sp>
      <p:sp>
        <p:nvSpPr>
          <p:cNvPr id="16" name="Titel 1">
            <a:extLst>
              <a:ext uri="{FF2B5EF4-FFF2-40B4-BE49-F238E27FC236}">
                <a16:creationId xmlns:a16="http://schemas.microsoft.com/office/drawing/2014/main" id="{90CA2E96-F2D8-D09E-6EC9-FC2CBB38B23F}"/>
              </a:ext>
            </a:extLst>
          </p:cNvPr>
          <p:cNvSpPr txBox="1">
            <a:spLocks/>
          </p:cNvSpPr>
          <p:nvPr/>
        </p:nvSpPr>
        <p:spPr>
          <a:xfrm>
            <a:off x="3413158" y="6178754"/>
            <a:ext cx="1941280" cy="422821"/>
          </a:xfrm>
          <a:prstGeom prst="rect">
            <a:avLst/>
          </a:prstGeom>
        </p:spPr>
        <p:txBody>
          <a:bodyPr vert="horz" lIns="53995" tIns="26998" rIns="53995" bIns="26998" rtlCol="0" anchor="b">
            <a:noAutofit/>
          </a:bodyPr>
          <a:lstStyle>
            <a:defPPr>
              <a:defRPr lang="de-DE"/>
            </a:defPPr>
            <a:lvl1pPr>
              <a:lnSpc>
                <a:spcPct val="120000"/>
              </a:lnSpc>
              <a:spcBef>
                <a:spcPct val="0"/>
              </a:spcBef>
              <a:buNone/>
              <a:defRPr sz="2000" b="1" i="0" u="none" strike="noStrike">
                <a:solidFill>
                  <a:srgbClr val="FDFEFE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de-DE" sz="2520" dirty="0"/>
              <a:t>Dein Logo</a:t>
            </a:r>
          </a:p>
        </p:txBody>
      </p:sp>
    </p:spTree>
    <p:extLst>
      <p:ext uri="{BB962C8B-B14F-4D97-AF65-F5344CB8AC3E}">
        <p14:creationId xmlns:p14="http://schemas.microsoft.com/office/powerpoint/2010/main" val="8972727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– 2022-Design">
  <a:themeElements>
    <a:clrScheme name="Office 2013 – 2022-Design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– 2022-Design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– 2022-Design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614047d8-170d-4f83-92fd-c4f5f7cbb147" xsi:nil="true"/>
    <lcf76f155ced4ddcb4097134ff3c332f xmlns="bda34376-6738-4923-b0f1-e39bad2dbfa5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E0EE0F674EE43340BB1317C3051F1036" ma:contentTypeVersion="19" ma:contentTypeDescription="Ein neues Dokument erstellen." ma:contentTypeScope="" ma:versionID="77426d796eb2b0de5d7daa159fd5159c">
  <xsd:schema xmlns:xsd="http://www.w3.org/2001/XMLSchema" xmlns:xs="http://www.w3.org/2001/XMLSchema" xmlns:p="http://schemas.microsoft.com/office/2006/metadata/properties" xmlns:ns2="bda34376-6738-4923-b0f1-e39bad2dbfa5" xmlns:ns3="614047d8-170d-4f83-92fd-c4f5f7cbb147" targetNamespace="http://schemas.microsoft.com/office/2006/metadata/properties" ma:root="true" ma:fieldsID="69db5e01f783fb3d488884bcd66ab275" ns2:_="" ns3:_="">
    <xsd:import namespace="bda34376-6738-4923-b0f1-e39bad2dbfa5"/>
    <xsd:import namespace="614047d8-170d-4f83-92fd-c4f5f7cbb14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da34376-6738-4923-b0f1-e39bad2dbf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Bildmarkierungen" ma:readOnly="false" ma:fieldId="{5cf76f15-5ced-4ddc-b409-7134ff3c332f}" ma:taxonomyMulti="true" ma:sspId="3a786fa8-d09b-4c46-9544-506c40426ef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14047d8-170d-4f83-92fd-c4f5f7cbb147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ba2c9861-2104-49e3-877a-2c075c5409d3}" ma:internalName="TaxCatchAll" ma:showField="CatchAllData" ma:web="614047d8-170d-4f83-92fd-c4f5f7cbb14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6FD57ED-80DB-46EE-9CC0-8D9C6BAA1AB3}">
  <ds:schemaRefs>
    <ds:schemaRef ds:uri="http://schemas.microsoft.com/office/2006/metadata/properties"/>
    <ds:schemaRef ds:uri="http://schemas.microsoft.com/office/infopath/2007/PartnerControls"/>
    <ds:schemaRef ds:uri="614047d8-170d-4f83-92fd-c4f5f7cbb147"/>
    <ds:schemaRef ds:uri="bda34376-6738-4923-b0f1-e39bad2dbfa5"/>
  </ds:schemaRefs>
</ds:datastoreItem>
</file>

<file path=customXml/itemProps2.xml><?xml version="1.0" encoding="utf-8"?>
<ds:datastoreItem xmlns:ds="http://schemas.openxmlformats.org/officeDocument/2006/customXml" ds:itemID="{96B2D1B1-FE97-4678-8C1D-F22F4E834F2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A29BBAD-475E-4645-8FB2-9C116118E8E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da34376-6738-4923-b0f1-e39bad2dbfa5"/>
    <ds:schemaRef ds:uri="614047d8-170d-4f83-92fd-c4f5f7cbb14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0</TotalTime>
  <Words>34</Words>
  <Application>Microsoft Office PowerPoint</Application>
  <PresentationFormat>Benutzerdefiniert</PresentationFormat>
  <Paragraphs>9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6" baseType="lpstr">
      <vt:lpstr>Arial</vt:lpstr>
      <vt:lpstr>Avenir Next LT Pro</vt:lpstr>
      <vt:lpstr>Calibri</vt:lpstr>
      <vt:lpstr>Calibri Light</vt:lpstr>
      <vt:lpstr>Office 2013 – 2022-Design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Johannes Dinkel</dc:creator>
  <cp:lastModifiedBy>Johannes Dinkel</cp:lastModifiedBy>
  <cp:revision>3</cp:revision>
  <dcterms:created xsi:type="dcterms:W3CDTF">2023-03-31T08:53:27Z</dcterms:created>
  <dcterms:modified xsi:type="dcterms:W3CDTF">2026-03-17T10:13:34Z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0x010100E0EE0F674EE43340BB1317C3051F1036</vt:lpwstr>
  </property>
  <property fmtid="{D5CDD505-2E9C-101B-9397-08002B2CF9AE}" pid="3" name="MediaServiceImageTags">
    <vt:lpwstr/>
  </property>
</Properties>
</file>